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59" r:id="rId4"/>
    <p:sldId id="261" r:id="rId5"/>
    <p:sldId id="267" r:id="rId6"/>
    <p:sldId id="266" r:id="rId7"/>
    <p:sldId id="265" r:id="rId8"/>
    <p:sldId id="268" r:id="rId9"/>
    <p:sldId id="269" r:id="rId10"/>
    <p:sldId id="270" r:id="rId11"/>
    <p:sldId id="271" r:id="rId12"/>
    <p:sldId id="272" r:id="rId13"/>
    <p:sldId id="273" r:id="rId14"/>
    <p:sldId id="274" r:id="rId15"/>
    <p:sldId id="275" r:id="rId16"/>
    <p:sldId id="276" r:id="rId17"/>
    <p:sldId id="277" r:id="rId18"/>
    <p:sldId id="278" r:id="rId19"/>
    <p:sldId id="279" r:id="rId20"/>
  </p:sldIdLst>
  <p:sldSz cx="12192000" cy="6858000"/>
  <p:notesSz cx="6858000" cy="9144000"/>
  <p:defaultTextStyle>
    <a:defPPr>
      <a:defRPr lang="en-US"/>
    </a:defPPr>
    <a:lvl1pPr marL="0" algn="l" defTabSz="879152" rtl="0" eaLnBrk="1" latinLnBrk="0" hangingPunct="1">
      <a:defRPr sz="1700" kern="1200">
        <a:solidFill>
          <a:schemeClr val="tx1"/>
        </a:solidFill>
        <a:latin typeface="+mn-lt"/>
        <a:ea typeface="+mn-ea"/>
        <a:cs typeface="+mn-cs"/>
      </a:defRPr>
    </a:lvl1pPr>
    <a:lvl2pPr marL="439576" algn="l" defTabSz="879152" rtl="0" eaLnBrk="1" latinLnBrk="0" hangingPunct="1">
      <a:defRPr sz="1700" kern="1200">
        <a:solidFill>
          <a:schemeClr val="tx1"/>
        </a:solidFill>
        <a:latin typeface="+mn-lt"/>
        <a:ea typeface="+mn-ea"/>
        <a:cs typeface="+mn-cs"/>
      </a:defRPr>
    </a:lvl2pPr>
    <a:lvl3pPr marL="879152" algn="l" defTabSz="879152" rtl="0" eaLnBrk="1" latinLnBrk="0" hangingPunct="1">
      <a:defRPr sz="1700" kern="1200">
        <a:solidFill>
          <a:schemeClr val="tx1"/>
        </a:solidFill>
        <a:latin typeface="+mn-lt"/>
        <a:ea typeface="+mn-ea"/>
        <a:cs typeface="+mn-cs"/>
      </a:defRPr>
    </a:lvl3pPr>
    <a:lvl4pPr marL="1318728" algn="l" defTabSz="879152" rtl="0" eaLnBrk="1" latinLnBrk="0" hangingPunct="1">
      <a:defRPr sz="1700" kern="1200">
        <a:solidFill>
          <a:schemeClr val="tx1"/>
        </a:solidFill>
        <a:latin typeface="+mn-lt"/>
        <a:ea typeface="+mn-ea"/>
        <a:cs typeface="+mn-cs"/>
      </a:defRPr>
    </a:lvl4pPr>
    <a:lvl5pPr marL="1758303" algn="l" defTabSz="879152" rtl="0" eaLnBrk="1" latinLnBrk="0" hangingPunct="1">
      <a:defRPr sz="1700" kern="1200">
        <a:solidFill>
          <a:schemeClr val="tx1"/>
        </a:solidFill>
        <a:latin typeface="+mn-lt"/>
        <a:ea typeface="+mn-ea"/>
        <a:cs typeface="+mn-cs"/>
      </a:defRPr>
    </a:lvl5pPr>
    <a:lvl6pPr marL="2197879" algn="l" defTabSz="879152" rtl="0" eaLnBrk="1" latinLnBrk="0" hangingPunct="1">
      <a:defRPr sz="1700" kern="1200">
        <a:solidFill>
          <a:schemeClr val="tx1"/>
        </a:solidFill>
        <a:latin typeface="+mn-lt"/>
        <a:ea typeface="+mn-ea"/>
        <a:cs typeface="+mn-cs"/>
      </a:defRPr>
    </a:lvl6pPr>
    <a:lvl7pPr marL="2637455" algn="l" defTabSz="879152" rtl="0" eaLnBrk="1" latinLnBrk="0" hangingPunct="1">
      <a:defRPr sz="1700" kern="1200">
        <a:solidFill>
          <a:schemeClr val="tx1"/>
        </a:solidFill>
        <a:latin typeface="+mn-lt"/>
        <a:ea typeface="+mn-ea"/>
        <a:cs typeface="+mn-cs"/>
      </a:defRPr>
    </a:lvl7pPr>
    <a:lvl8pPr marL="3077031" algn="l" defTabSz="879152" rtl="0" eaLnBrk="1" latinLnBrk="0" hangingPunct="1">
      <a:defRPr sz="1700" kern="1200">
        <a:solidFill>
          <a:schemeClr val="tx1"/>
        </a:solidFill>
        <a:latin typeface="+mn-lt"/>
        <a:ea typeface="+mn-ea"/>
        <a:cs typeface="+mn-cs"/>
      </a:defRPr>
    </a:lvl8pPr>
    <a:lvl9pPr marL="3516607" algn="l" defTabSz="879152"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30" d="100"/>
          <a:sy n="130" d="100"/>
        </p:scale>
        <p:origin x="-212" y="-26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8A957-70A7-418C-AD12-2E57040DDC02}"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49B9CEA9-35B8-4C1F-8402-75B9014425FA}">
      <dgm:prSet phldrT="[Text]"/>
      <dgm:spPr/>
      <dgm:t>
        <a:bodyPr/>
        <a:lstStyle/>
        <a:p>
          <a:r>
            <a:rPr lang="en-US" dirty="0"/>
            <a:t>Language</a:t>
          </a:r>
        </a:p>
      </dgm:t>
    </dgm:pt>
    <dgm:pt modelId="{F3C67505-3FA0-4255-BEDD-BF8B5E957C2C}" type="parTrans" cxnId="{6EE756B6-80E1-4DC5-9C26-3605F57C9FE6}">
      <dgm:prSet/>
      <dgm:spPr/>
      <dgm:t>
        <a:bodyPr/>
        <a:lstStyle/>
        <a:p>
          <a:endParaRPr lang="en-US"/>
        </a:p>
      </dgm:t>
    </dgm:pt>
    <dgm:pt modelId="{6255A008-3C24-44C1-A9B0-9E80F9B085E5}" type="sibTrans" cxnId="{6EE756B6-80E1-4DC5-9C26-3605F57C9FE6}">
      <dgm:prSet/>
      <dgm:spPr/>
      <dgm:t>
        <a:bodyPr/>
        <a:lstStyle/>
        <a:p>
          <a:endParaRPr lang="en-US"/>
        </a:p>
      </dgm:t>
    </dgm:pt>
    <dgm:pt modelId="{025EF3A4-E6D0-4EBF-B68A-4A1C50B03594}">
      <dgm:prSet phldrT="[Text]"/>
      <dgm:spPr/>
      <dgm:t>
        <a:bodyPr/>
        <a:lstStyle/>
        <a:p>
          <a:r>
            <a:rPr lang="en-US" dirty="0"/>
            <a:t>Methodology</a:t>
          </a:r>
        </a:p>
      </dgm:t>
    </dgm:pt>
    <dgm:pt modelId="{0869F6C4-65F0-466A-B198-26D7A445E381}" type="parTrans" cxnId="{F14CD855-6AA1-4B74-8A20-9FE4FBEA5ADE}">
      <dgm:prSet/>
      <dgm:spPr/>
      <dgm:t>
        <a:bodyPr/>
        <a:lstStyle/>
        <a:p>
          <a:endParaRPr lang="en-US"/>
        </a:p>
      </dgm:t>
    </dgm:pt>
    <dgm:pt modelId="{CC262A60-CF23-4289-B577-E4A8E3E1C1F2}" type="sibTrans" cxnId="{F14CD855-6AA1-4B74-8A20-9FE4FBEA5ADE}">
      <dgm:prSet/>
      <dgm:spPr/>
      <dgm:t>
        <a:bodyPr/>
        <a:lstStyle/>
        <a:p>
          <a:endParaRPr lang="en-US"/>
        </a:p>
      </dgm:t>
    </dgm:pt>
    <dgm:pt modelId="{CA2834F2-0D72-490F-A6A1-3EC694C223FF}">
      <dgm:prSet phldrT="[Text]"/>
      <dgm:spPr/>
      <dgm:t>
        <a:bodyPr/>
        <a:lstStyle/>
        <a:p>
          <a:r>
            <a:rPr lang="en-US" dirty="0"/>
            <a:t>Tool</a:t>
          </a:r>
        </a:p>
      </dgm:t>
    </dgm:pt>
    <dgm:pt modelId="{5E99D4EF-6AA1-42AF-94D3-EB48FA70E99D}" type="parTrans" cxnId="{C8B7183C-2395-417A-8D43-7B3C3B0DA8F6}">
      <dgm:prSet/>
      <dgm:spPr/>
      <dgm:t>
        <a:bodyPr/>
        <a:lstStyle/>
        <a:p>
          <a:endParaRPr lang="en-US"/>
        </a:p>
      </dgm:t>
    </dgm:pt>
    <dgm:pt modelId="{D36F9114-C488-4C4D-A0EB-500002ED1292}" type="sibTrans" cxnId="{C8B7183C-2395-417A-8D43-7B3C3B0DA8F6}">
      <dgm:prSet/>
      <dgm:spPr/>
      <dgm:t>
        <a:bodyPr/>
        <a:lstStyle/>
        <a:p>
          <a:endParaRPr lang="en-US"/>
        </a:p>
      </dgm:t>
    </dgm:pt>
    <dgm:pt modelId="{4A690BA3-1655-422A-97B3-39447A7CE725}" type="pres">
      <dgm:prSet presAssocID="{1E78A957-70A7-418C-AD12-2E57040DDC02}" presName="Name0" presStyleCnt="0">
        <dgm:presLayoutVars>
          <dgm:chMax val="7"/>
          <dgm:chPref val="7"/>
          <dgm:dir/>
        </dgm:presLayoutVars>
      </dgm:prSet>
      <dgm:spPr/>
    </dgm:pt>
    <dgm:pt modelId="{B072017F-C2C0-4B04-B2F2-09D28DB236CD}" type="pres">
      <dgm:prSet presAssocID="{1E78A957-70A7-418C-AD12-2E57040DDC02}" presName="Name1" presStyleCnt="0"/>
      <dgm:spPr/>
    </dgm:pt>
    <dgm:pt modelId="{268E4807-9983-4B3F-94A4-A0880C7A942D}" type="pres">
      <dgm:prSet presAssocID="{1E78A957-70A7-418C-AD12-2E57040DDC02}" presName="cycle" presStyleCnt="0"/>
      <dgm:spPr/>
    </dgm:pt>
    <dgm:pt modelId="{66B789C3-AAA5-40FD-8574-9314C052C76D}" type="pres">
      <dgm:prSet presAssocID="{1E78A957-70A7-418C-AD12-2E57040DDC02}" presName="srcNode" presStyleLbl="node1" presStyleIdx="0" presStyleCnt="3"/>
      <dgm:spPr/>
    </dgm:pt>
    <dgm:pt modelId="{C6C4F69B-5204-4F33-B604-53AA91BE382B}" type="pres">
      <dgm:prSet presAssocID="{1E78A957-70A7-418C-AD12-2E57040DDC02}" presName="conn" presStyleLbl="parChTrans1D2" presStyleIdx="0" presStyleCnt="1"/>
      <dgm:spPr/>
    </dgm:pt>
    <dgm:pt modelId="{CDC8DCEE-E588-4C0C-A8AF-5ADB0323C56E}" type="pres">
      <dgm:prSet presAssocID="{1E78A957-70A7-418C-AD12-2E57040DDC02}" presName="extraNode" presStyleLbl="node1" presStyleIdx="0" presStyleCnt="3"/>
      <dgm:spPr/>
    </dgm:pt>
    <dgm:pt modelId="{828FC613-2FD2-4690-9858-BDD45F885829}" type="pres">
      <dgm:prSet presAssocID="{1E78A957-70A7-418C-AD12-2E57040DDC02}" presName="dstNode" presStyleLbl="node1" presStyleIdx="0" presStyleCnt="3"/>
      <dgm:spPr/>
    </dgm:pt>
    <dgm:pt modelId="{C3DF16FE-D0D5-4DF5-9CEC-F6F35A0767FA}" type="pres">
      <dgm:prSet presAssocID="{49B9CEA9-35B8-4C1F-8402-75B9014425FA}" presName="text_1" presStyleLbl="node1" presStyleIdx="0" presStyleCnt="3">
        <dgm:presLayoutVars>
          <dgm:bulletEnabled val="1"/>
        </dgm:presLayoutVars>
      </dgm:prSet>
      <dgm:spPr/>
    </dgm:pt>
    <dgm:pt modelId="{677923F5-F2B7-478E-9923-36140F7275B4}" type="pres">
      <dgm:prSet presAssocID="{49B9CEA9-35B8-4C1F-8402-75B9014425FA}" presName="accent_1" presStyleCnt="0"/>
      <dgm:spPr/>
    </dgm:pt>
    <dgm:pt modelId="{7674E23D-C5B3-460C-983C-002455A97CD7}" type="pres">
      <dgm:prSet presAssocID="{49B9CEA9-35B8-4C1F-8402-75B9014425FA}" presName="accentRepeatNode" presStyleLbl="solidFgAcc1" presStyleIdx="0" presStyleCnt="3"/>
      <dgm:spPr>
        <a:blipFill rotWithShape="0">
          <a:blip xmlns:r="http://schemas.openxmlformats.org/officeDocument/2006/relationships" r:embed="rId1"/>
          <a:stretch>
            <a:fillRect/>
          </a:stretch>
        </a:blipFill>
      </dgm:spPr>
    </dgm:pt>
    <dgm:pt modelId="{F6FAC25C-9A18-4D24-8BC9-CB83D32DD81E}" type="pres">
      <dgm:prSet presAssocID="{025EF3A4-E6D0-4EBF-B68A-4A1C50B03594}" presName="text_2" presStyleLbl="node1" presStyleIdx="1" presStyleCnt="3" custLinFactNeighborX="-3" custLinFactNeighborY="-1552">
        <dgm:presLayoutVars>
          <dgm:bulletEnabled val="1"/>
        </dgm:presLayoutVars>
      </dgm:prSet>
      <dgm:spPr/>
    </dgm:pt>
    <dgm:pt modelId="{A6E997E8-265A-414D-A3B9-4745CD35245D}" type="pres">
      <dgm:prSet presAssocID="{025EF3A4-E6D0-4EBF-B68A-4A1C50B03594}" presName="accent_2" presStyleCnt="0"/>
      <dgm:spPr/>
    </dgm:pt>
    <dgm:pt modelId="{F947304F-01A5-4038-9C8A-D3DB3F90508F}" type="pres">
      <dgm:prSet presAssocID="{025EF3A4-E6D0-4EBF-B68A-4A1C50B03594}" presName="accentRepeatNode" presStyleLbl="solidFgAcc1" presStyleIdx="1" presStyleCnt="3" custLinFactNeighborX="-13137" custLinFactNeighborY="897"/>
      <dgm:spPr>
        <a:blipFill rotWithShape="0">
          <a:blip xmlns:r="http://schemas.openxmlformats.org/officeDocument/2006/relationships" r:embed="rId2"/>
          <a:stretch>
            <a:fillRect/>
          </a:stretch>
        </a:blipFill>
      </dgm:spPr>
    </dgm:pt>
    <dgm:pt modelId="{52ABC7B5-8F9B-4685-9E28-0085436C95CC}" type="pres">
      <dgm:prSet presAssocID="{CA2834F2-0D72-490F-A6A1-3EC694C223FF}" presName="text_3" presStyleLbl="node1" presStyleIdx="2" presStyleCnt="3">
        <dgm:presLayoutVars>
          <dgm:bulletEnabled val="1"/>
        </dgm:presLayoutVars>
      </dgm:prSet>
      <dgm:spPr/>
    </dgm:pt>
    <dgm:pt modelId="{31E7687E-48DF-4A66-9039-AA2ABA98F404}" type="pres">
      <dgm:prSet presAssocID="{CA2834F2-0D72-490F-A6A1-3EC694C223FF}" presName="accent_3" presStyleCnt="0"/>
      <dgm:spPr/>
    </dgm:pt>
    <dgm:pt modelId="{C9903798-6E81-44F0-A1D6-5B5C3B4D2D4C}" type="pres">
      <dgm:prSet presAssocID="{CA2834F2-0D72-490F-A6A1-3EC694C223FF}" presName="accentRepeatNode" presStyleLbl="solidFgAcc1" presStyleIdx="2" presStyleCnt="3" custLinFactNeighborX="-5867" custLinFactNeighborY="-2745"/>
      <dgm:spPr>
        <a:blipFill rotWithShape="0">
          <a:blip xmlns:r="http://schemas.openxmlformats.org/officeDocument/2006/relationships" r:embed="rId3"/>
          <a:stretch>
            <a:fillRect/>
          </a:stretch>
        </a:blipFill>
      </dgm:spPr>
    </dgm:pt>
  </dgm:ptLst>
  <dgm:cxnLst>
    <dgm:cxn modelId="{FF861717-C2DA-4C62-B7FA-43C9A674EF5A}" type="presOf" srcId="{025EF3A4-E6D0-4EBF-B68A-4A1C50B03594}" destId="{F6FAC25C-9A18-4D24-8BC9-CB83D32DD81E}" srcOrd="0" destOrd="0" presId="urn:microsoft.com/office/officeart/2008/layout/VerticalCurvedList"/>
    <dgm:cxn modelId="{1909CC28-5E2B-43FE-B056-936DF98A44DC}" type="presOf" srcId="{49B9CEA9-35B8-4C1F-8402-75B9014425FA}" destId="{C3DF16FE-D0D5-4DF5-9CEC-F6F35A0767FA}" srcOrd="0" destOrd="0" presId="urn:microsoft.com/office/officeart/2008/layout/VerticalCurvedList"/>
    <dgm:cxn modelId="{C8B7183C-2395-417A-8D43-7B3C3B0DA8F6}" srcId="{1E78A957-70A7-418C-AD12-2E57040DDC02}" destId="{CA2834F2-0D72-490F-A6A1-3EC694C223FF}" srcOrd="2" destOrd="0" parTransId="{5E99D4EF-6AA1-42AF-94D3-EB48FA70E99D}" sibTransId="{D36F9114-C488-4C4D-A0EB-500002ED1292}"/>
    <dgm:cxn modelId="{F14CD855-6AA1-4B74-8A20-9FE4FBEA5ADE}" srcId="{1E78A957-70A7-418C-AD12-2E57040DDC02}" destId="{025EF3A4-E6D0-4EBF-B68A-4A1C50B03594}" srcOrd="1" destOrd="0" parTransId="{0869F6C4-65F0-466A-B198-26D7A445E381}" sibTransId="{CC262A60-CF23-4289-B577-E4A8E3E1C1F2}"/>
    <dgm:cxn modelId="{4B0FAEA0-C416-4181-BABA-6B6E2BC3F0FC}" type="presOf" srcId="{1E78A957-70A7-418C-AD12-2E57040DDC02}" destId="{4A690BA3-1655-422A-97B3-39447A7CE725}" srcOrd="0" destOrd="0" presId="urn:microsoft.com/office/officeart/2008/layout/VerticalCurvedList"/>
    <dgm:cxn modelId="{6EE756B6-80E1-4DC5-9C26-3605F57C9FE6}" srcId="{1E78A957-70A7-418C-AD12-2E57040DDC02}" destId="{49B9CEA9-35B8-4C1F-8402-75B9014425FA}" srcOrd="0" destOrd="0" parTransId="{F3C67505-3FA0-4255-BEDD-BF8B5E957C2C}" sibTransId="{6255A008-3C24-44C1-A9B0-9E80F9B085E5}"/>
    <dgm:cxn modelId="{77183AC2-F041-4F6B-92B3-BFB906164DAB}" type="presOf" srcId="{6255A008-3C24-44C1-A9B0-9E80F9B085E5}" destId="{C6C4F69B-5204-4F33-B604-53AA91BE382B}" srcOrd="0" destOrd="0" presId="urn:microsoft.com/office/officeart/2008/layout/VerticalCurvedList"/>
    <dgm:cxn modelId="{2AA95CFC-846A-4CA2-A219-D9AE4D88E9A2}" type="presOf" srcId="{CA2834F2-0D72-490F-A6A1-3EC694C223FF}" destId="{52ABC7B5-8F9B-4685-9E28-0085436C95CC}" srcOrd="0" destOrd="0" presId="urn:microsoft.com/office/officeart/2008/layout/VerticalCurvedList"/>
    <dgm:cxn modelId="{AC33C75D-FB72-4588-AD1E-1BFBF579A45F}" type="presParOf" srcId="{4A690BA3-1655-422A-97B3-39447A7CE725}" destId="{B072017F-C2C0-4B04-B2F2-09D28DB236CD}" srcOrd="0" destOrd="0" presId="urn:microsoft.com/office/officeart/2008/layout/VerticalCurvedList"/>
    <dgm:cxn modelId="{D4E2B97E-89B3-4DB8-B027-58A71B42E914}" type="presParOf" srcId="{B072017F-C2C0-4B04-B2F2-09D28DB236CD}" destId="{268E4807-9983-4B3F-94A4-A0880C7A942D}" srcOrd="0" destOrd="0" presId="urn:microsoft.com/office/officeart/2008/layout/VerticalCurvedList"/>
    <dgm:cxn modelId="{3720D872-59B3-48F2-A636-D4B034000106}" type="presParOf" srcId="{268E4807-9983-4B3F-94A4-A0880C7A942D}" destId="{66B789C3-AAA5-40FD-8574-9314C052C76D}" srcOrd="0" destOrd="0" presId="urn:microsoft.com/office/officeart/2008/layout/VerticalCurvedList"/>
    <dgm:cxn modelId="{0AAB9F41-74F6-47A8-BA01-93968FAF5285}" type="presParOf" srcId="{268E4807-9983-4B3F-94A4-A0880C7A942D}" destId="{C6C4F69B-5204-4F33-B604-53AA91BE382B}" srcOrd="1" destOrd="0" presId="urn:microsoft.com/office/officeart/2008/layout/VerticalCurvedList"/>
    <dgm:cxn modelId="{355A7813-ADDD-4ADF-9B11-447AC3930FAB}" type="presParOf" srcId="{268E4807-9983-4B3F-94A4-A0880C7A942D}" destId="{CDC8DCEE-E588-4C0C-A8AF-5ADB0323C56E}" srcOrd="2" destOrd="0" presId="urn:microsoft.com/office/officeart/2008/layout/VerticalCurvedList"/>
    <dgm:cxn modelId="{595BCAA5-9559-4996-8B14-C96A5BB1EEA3}" type="presParOf" srcId="{268E4807-9983-4B3F-94A4-A0880C7A942D}" destId="{828FC613-2FD2-4690-9858-BDD45F885829}" srcOrd="3" destOrd="0" presId="urn:microsoft.com/office/officeart/2008/layout/VerticalCurvedList"/>
    <dgm:cxn modelId="{BFFAA702-EF12-4589-AF0E-DE09F960BB82}" type="presParOf" srcId="{B072017F-C2C0-4B04-B2F2-09D28DB236CD}" destId="{C3DF16FE-D0D5-4DF5-9CEC-F6F35A0767FA}" srcOrd="1" destOrd="0" presId="urn:microsoft.com/office/officeart/2008/layout/VerticalCurvedList"/>
    <dgm:cxn modelId="{5138E6D1-AF94-4FF6-BEFC-C2D621F98BEA}" type="presParOf" srcId="{B072017F-C2C0-4B04-B2F2-09D28DB236CD}" destId="{677923F5-F2B7-478E-9923-36140F7275B4}" srcOrd="2" destOrd="0" presId="urn:microsoft.com/office/officeart/2008/layout/VerticalCurvedList"/>
    <dgm:cxn modelId="{9FEF548C-A7F0-4C73-991F-77CD563BA196}" type="presParOf" srcId="{677923F5-F2B7-478E-9923-36140F7275B4}" destId="{7674E23D-C5B3-460C-983C-002455A97CD7}" srcOrd="0" destOrd="0" presId="urn:microsoft.com/office/officeart/2008/layout/VerticalCurvedList"/>
    <dgm:cxn modelId="{F16B433C-1ED7-499D-B9F4-DEAD4CA9B8B3}" type="presParOf" srcId="{B072017F-C2C0-4B04-B2F2-09D28DB236CD}" destId="{F6FAC25C-9A18-4D24-8BC9-CB83D32DD81E}" srcOrd="3" destOrd="0" presId="urn:microsoft.com/office/officeart/2008/layout/VerticalCurvedList"/>
    <dgm:cxn modelId="{84854CE4-47D4-4360-BFFF-36589B6CBF0C}" type="presParOf" srcId="{B072017F-C2C0-4B04-B2F2-09D28DB236CD}" destId="{A6E997E8-265A-414D-A3B9-4745CD35245D}" srcOrd="4" destOrd="0" presId="urn:microsoft.com/office/officeart/2008/layout/VerticalCurvedList"/>
    <dgm:cxn modelId="{40648092-366E-4811-89B5-C7890BB56579}" type="presParOf" srcId="{A6E997E8-265A-414D-A3B9-4745CD35245D}" destId="{F947304F-01A5-4038-9C8A-D3DB3F90508F}" srcOrd="0" destOrd="0" presId="urn:microsoft.com/office/officeart/2008/layout/VerticalCurvedList"/>
    <dgm:cxn modelId="{CA3E0D5A-0964-49FD-9A1D-083D4281BF96}" type="presParOf" srcId="{B072017F-C2C0-4B04-B2F2-09D28DB236CD}" destId="{52ABC7B5-8F9B-4685-9E28-0085436C95CC}" srcOrd="5" destOrd="0" presId="urn:microsoft.com/office/officeart/2008/layout/VerticalCurvedList"/>
    <dgm:cxn modelId="{FA503EB0-E8E8-4974-8880-DD095A922476}" type="presParOf" srcId="{B072017F-C2C0-4B04-B2F2-09D28DB236CD}" destId="{31E7687E-48DF-4A66-9039-AA2ABA98F404}" srcOrd="6" destOrd="0" presId="urn:microsoft.com/office/officeart/2008/layout/VerticalCurvedList"/>
    <dgm:cxn modelId="{E3CF195C-01F0-4DA2-85B5-21794E4BFB99}" type="presParOf" srcId="{31E7687E-48DF-4A66-9039-AA2ABA98F404}" destId="{C9903798-6E81-44F0-A1D6-5B5C3B4D2D4C}" srcOrd="0" destOrd="0" presId="urn:microsoft.com/office/officeart/2008/layout/VerticalCurvedList"/>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80F0AB-7AF2-4873-B1C2-87756A9C2D26}" type="doc">
      <dgm:prSet loTypeId="urn:microsoft.com/office/officeart/2005/8/layout/vList4" loCatId="picture" qsTypeId="urn:microsoft.com/office/officeart/2005/8/quickstyle/simple5" qsCatId="simple" csTypeId="urn:microsoft.com/office/officeart/2005/8/colors/accent1_2" csCatId="accent1" phldr="1"/>
      <dgm:spPr/>
      <dgm:t>
        <a:bodyPr/>
        <a:lstStyle/>
        <a:p>
          <a:endParaRPr lang="en-US"/>
        </a:p>
      </dgm:t>
    </dgm:pt>
    <dgm:pt modelId="{2A7AB8DB-E059-4E26-AD1E-14C13DF3E36E}">
      <dgm:prSet phldrT="[Text]"/>
      <dgm:spPr/>
      <dgm:t>
        <a:bodyPr/>
        <a:lstStyle/>
        <a:p>
          <a:r>
            <a:rPr lang="en-US" dirty="0"/>
            <a:t>Reduce Development Cost and Design Cycle time</a:t>
          </a:r>
        </a:p>
      </dgm:t>
    </dgm:pt>
    <dgm:pt modelId="{AAE4DA36-3524-47BA-85D8-0F9CA7E19DE0}" type="parTrans" cxnId="{5F31F52E-B3FF-4AF4-AC24-4A28C6CA880C}">
      <dgm:prSet/>
      <dgm:spPr/>
      <dgm:t>
        <a:bodyPr/>
        <a:lstStyle/>
        <a:p>
          <a:endParaRPr lang="en-US"/>
        </a:p>
      </dgm:t>
    </dgm:pt>
    <dgm:pt modelId="{CAF22C72-8D26-465C-8DD9-83F78F41995A}" type="sibTrans" cxnId="{5F31F52E-B3FF-4AF4-AC24-4A28C6CA880C}">
      <dgm:prSet/>
      <dgm:spPr/>
      <dgm:t>
        <a:bodyPr/>
        <a:lstStyle/>
        <a:p>
          <a:endParaRPr lang="en-US"/>
        </a:p>
      </dgm:t>
    </dgm:pt>
    <dgm:pt modelId="{E58D53A0-F5FC-407A-B6A9-9002BB213516}">
      <dgm:prSet phldrT="[Text]"/>
      <dgm:spPr/>
      <dgm:t>
        <a:bodyPr/>
        <a:lstStyle/>
        <a:p>
          <a:r>
            <a:rPr lang="en-US" dirty="0"/>
            <a:t>Eliminate of Wasted Effort</a:t>
          </a:r>
        </a:p>
      </dgm:t>
    </dgm:pt>
    <dgm:pt modelId="{AEEBCC55-7C73-463C-9864-DC0F9E0696D4}" type="parTrans" cxnId="{1977B22F-8087-411C-A941-592BB8B74938}">
      <dgm:prSet/>
      <dgm:spPr/>
      <dgm:t>
        <a:bodyPr/>
        <a:lstStyle/>
        <a:p>
          <a:endParaRPr lang="en-US"/>
        </a:p>
      </dgm:t>
    </dgm:pt>
    <dgm:pt modelId="{3389E31A-931F-425F-A9A3-FA29CB45CD4A}" type="sibTrans" cxnId="{1977B22F-8087-411C-A941-592BB8B74938}">
      <dgm:prSet/>
      <dgm:spPr/>
      <dgm:t>
        <a:bodyPr/>
        <a:lstStyle/>
        <a:p>
          <a:endParaRPr lang="en-US"/>
        </a:p>
      </dgm:t>
    </dgm:pt>
    <dgm:pt modelId="{AC6FBDE8-1855-4693-BE54-59F6686F568E}">
      <dgm:prSet phldrT="[Text]"/>
      <dgm:spPr/>
      <dgm:t>
        <a:bodyPr/>
        <a:lstStyle/>
        <a:p>
          <a:r>
            <a:rPr lang="en-US" dirty="0"/>
            <a:t>Facilitate Knowledge Transfer</a:t>
          </a:r>
        </a:p>
      </dgm:t>
    </dgm:pt>
    <dgm:pt modelId="{7143FF74-BBC7-4142-A5BF-A3E2F2FA5CB4}" type="parTrans" cxnId="{C48B737A-3013-4888-A962-101FD2C9D875}">
      <dgm:prSet/>
      <dgm:spPr/>
      <dgm:t>
        <a:bodyPr/>
        <a:lstStyle/>
        <a:p>
          <a:endParaRPr lang="en-US"/>
        </a:p>
      </dgm:t>
    </dgm:pt>
    <dgm:pt modelId="{595EA1CD-3267-4E31-9F12-4F998F27B0AF}" type="sibTrans" cxnId="{C48B737A-3013-4888-A962-101FD2C9D875}">
      <dgm:prSet/>
      <dgm:spPr/>
      <dgm:t>
        <a:bodyPr/>
        <a:lstStyle/>
        <a:p>
          <a:endParaRPr lang="en-US"/>
        </a:p>
      </dgm:t>
    </dgm:pt>
    <dgm:pt modelId="{596A57C4-DA64-42A7-B494-4BBF84DBD732}">
      <dgm:prSet phldrT="[Text]"/>
      <dgm:spPr/>
      <dgm:t>
        <a:bodyPr/>
        <a:lstStyle/>
        <a:p>
          <a:r>
            <a:rPr lang="en-US" dirty="0"/>
            <a:t>Common Syntax and Semantics</a:t>
          </a:r>
        </a:p>
      </dgm:t>
    </dgm:pt>
    <dgm:pt modelId="{04E77E95-1490-496D-9B8A-E585EABEF026}" type="parTrans" cxnId="{E2F3FB1C-EC75-41C8-86EE-2CF7DCDD6C27}">
      <dgm:prSet/>
      <dgm:spPr/>
      <dgm:t>
        <a:bodyPr/>
        <a:lstStyle/>
        <a:p>
          <a:endParaRPr lang="en-US"/>
        </a:p>
      </dgm:t>
    </dgm:pt>
    <dgm:pt modelId="{5A23BD70-1FD3-40BF-A07D-5D127A2EE053}" type="sibTrans" cxnId="{E2F3FB1C-EC75-41C8-86EE-2CF7DCDD6C27}">
      <dgm:prSet/>
      <dgm:spPr/>
      <dgm:t>
        <a:bodyPr/>
        <a:lstStyle/>
        <a:p>
          <a:endParaRPr lang="en-US"/>
        </a:p>
      </dgm:t>
    </dgm:pt>
    <dgm:pt modelId="{A4F264B5-FE0C-4361-A747-9061C236E6BD}">
      <dgm:prSet phldrT="[Text]"/>
      <dgm:spPr/>
      <dgm:t>
        <a:bodyPr/>
        <a:lstStyle/>
        <a:p>
          <a:r>
            <a:rPr lang="en-US" dirty="0"/>
            <a:t>Single Source of Truth</a:t>
          </a:r>
        </a:p>
      </dgm:t>
    </dgm:pt>
    <dgm:pt modelId="{EA7D622F-5E71-478B-B76E-48CA7E608163}" type="parTrans" cxnId="{B5889C9A-F427-487A-9A19-76D55BB250E9}">
      <dgm:prSet/>
      <dgm:spPr/>
      <dgm:t>
        <a:bodyPr/>
        <a:lstStyle/>
        <a:p>
          <a:endParaRPr lang="en-US"/>
        </a:p>
      </dgm:t>
    </dgm:pt>
    <dgm:pt modelId="{09E746B1-A766-4708-9705-A4E2390ABCA5}" type="sibTrans" cxnId="{B5889C9A-F427-487A-9A19-76D55BB250E9}">
      <dgm:prSet/>
      <dgm:spPr/>
      <dgm:t>
        <a:bodyPr/>
        <a:lstStyle/>
        <a:p>
          <a:endParaRPr lang="en-US"/>
        </a:p>
      </dgm:t>
    </dgm:pt>
    <dgm:pt modelId="{F5C93426-DDF1-4DCD-9636-E81153D67977}">
      <dgm:prSet phldrT="[Text]"/>
      <dgm:spPr/>
      <dgm:t>
        <a:bodyPr/>
        <a:lstStyle/>
        <a:p>
          <a:r>
            <a:rPr lang="en-US" dirty="0"/>
            <a:t>Manage Increased Complexity</a:t>
          </a:r>
        </a:p>
      </dgm:t>
    </dgm:pt>
    <dgm:pt modelId="{A2E08F6F-D2CB-4316-9F21-3CE2BAA69E10}" type="parTrans" cxnId="{9C384C68-2850-4411-A13D-DDCE3FFBD65A}">
      <dgm:prSet/>
      <dgm:spPr/>
      <dgm:t>
        <a:bodyPr/>
        <a:lstStyle/>
        <a:p>
          <a:endParaRPr lang="en-US"/>
        </a:p>
      </dgm:t>
    </dgm:pt>
    <dgm:pt modelId="{9104A31F-B8C9-4A4D-A639-E44B66555D0B}" type="sibTrans" cxnId="{9C384C68-2850-4411-A13D-DDCE3FFBD65A}">
      <dgm:prSet/>
      <dgm:spPr/>
      <dgm:t>
        <a:bodyPr/>
        <a:lstStyle/>
        <a:p>
          <a:endParaRPr lang="en-US"/>
        </a:p>
      </dgm:t>
    </dgm:pt>
    <dgm:pt modelId="{7E83F675-AA02-4EB9-AD5D-6D6679AD5FFA}">
      <dgm:prSet phldrT="[Text]"/>
      <dgm:spPr/>
      <dgm:t>
        <a:bodyPr/>
        <a:lstStyle/>
        <a:p>
          <a:r>
            <a:rPr lang="en-US" dirty="0"/>
            <a:t>Increase Reuse</a:t>
          </a:r>
        </a:p>
      </dgm:t>
    </dgm:pt>
    <dgm:pt modelId="{7F3123B2-CB53-4B9A-B136-E66B63694839}" type="parTrans" cxnId="{7F749D97-9F7B-4182-848E-4145143F44DF}">
      <dgm:prSet/>
      <dgm:spPr/>
      <dgm:t>
        <a:bodyPr/>
        <a:lstStyle/>
        <a:p>
          <a:endParaRPr lang="en-US"/>
        </a:p>
      </dgm:t>
    </dgm:pt>
    <dgm:pt modelId="{9FCC6EC0-2629-4007-8C9A-FEAB8EDDB0FF}" type="sibTrans" cxnId="{7F749D97-9F7B-4182-848E-4145143F44DF}">
      <dgm:prSet/>
      <dgm:spPr/>
      <dgm:t>
        <a:bodyPr/>
        <a:lstStyle/>
        <a:p>
          <a:endParaRPr lang="en-US"/>
        </a:p>
      </dgm:t>
    </dgm:pt>
    <dgm:pt modelId="{A20E7DF5-F4FE-4B08-B733-10C5EA820407}">
      <dgm:prSet phldrT="[Text]"/>
      <dgm:spPr/>
      <dgm:t>
        <a:bodyPr/>
        <a:lstStyle/>
        <a:p>
          <a:r>
            <a:rPr lang="en-US" dirty="0"/>
            <a:t>Reduce Rework</a:t>
          </a:r>
        </a:p>
      </dgm:t>
    </dgm:pt>
    <dgm:pt modelId="{1D37F9F1-652C-4502-8C3F-ABCFDEED0A42}" type="parTrans" cxnId="{ED188EC4-CDFC-4851-809B-E3C8F8A21780}">
      <dgm:prSet/>
      <dgm:spPr/>
      <dgm:t>
        <a:bodyPr/>
        <a:lstStyle/>
        <a:p>
          <a:endParaRPr lang="en-US"/>
        </a:p>
      </dgm:t>
    </dgm:pt>
    <dgm:pt modelId="{239862EE-8CF0-4717-8BAB-27BE79EA46A9}" type="sibTrans" cxnId="{ED188EC4-CDFC-4851-809B-E3C8F8A21780}">
      <dgm:prSet/>
      <dgm:spPr/>
      <dgm:t>
        <a:bodyPr/>
        <a:lstStyle/>
        <a:p>
          <a:endParaRPr lang="en-US"/>
        </a:p>
      </dgm:t>
    </dgm:pt>
    <dgm:pt modelId="{5700130D-FB49-4706-917C-14BDB3C18862}">
      <dgm:prSet phldrT="[Text]"/>
      <dgm:spPr/>
      <dgm:t>
        <a:bodyPr/>
        <a:lstStyle/>
        <a:p>
          <a:r>
            <a:rPr lang="en-US" dirty="0"/>
            <a:t>Graphic Representation</a:t>
          </a:r>
        </a:p>
      </dgm:t>
    </dgm:pt>
    <dgm:pt modelId="{A20A6BBB-F4C0-4F40-8AB3-EB1E91A591C5}" type="parTrans" cxnId="{48FE0947-ABC1-47AA-892E-D8C8448C4BE8}">
      <dgm:prSet/>
      <dgm:spPr/>
      <dgm:t>
        <a:bodyPr/>
        <a:lstStyle/>
        <a:p>
          <a:endParaRPr lang="en-US"/>
        </a:p>
      </dgm:t>
    </dgm:pt>
    <dgm:pt modelId="{3ACE97FF-4AF5-48CE-8307-423735FAAA79}" type="sibTrans" cxnId="{48FE0947-ABC1-47AA-892E-D8C8448C4BE8}">
      <dgm:prSet/>
      <dgm:spPr/>
      <dgm:t>
        <a:bodyPr/>
        <a:lstStyle/>
        <a:p>
          <a:endParaRPr lang="en-US"/>
        </a:p>
      </dgm:t>
    </dgm:pt>
    <dgm:pt modelId="{66BC4097-88E3-48A6-96AA-768B2D8C648E}">
      <dgm:prSet phldrT="[Text]"/>
      <dgm:spPr/>
      <dgm:t>
        <a:bodyPr/>
        <a:lstStyle/>
        <a:p>
          <a:r>
            <a:rPr lang="en-US" dirty="0"/>
            <a:t>Views and Viewpoints</a:t>
          </a:r>
        </a:p>
      </dgm:t>
    </dgm:pt>
    <dgm:pt modelId="{FC331329-6FED-4B75-A41A-91C0E8363C6D}" type="parTrans" cxnId="{471AB2E5-09F2-4F7C-B68A-2E6B7B609823}">
      <dgm:prSet/>
      <dgm:spPr/>
      <dgm:t>
        <a:bodyPr/>
        <a:lstStyle/>
        <a:p>
          <a:endParaRPr lang="en-US"/>
        </a:p>
      </dgm:t>
    </dgm:pt>
    <dgm:pt modelId="{7848F32E-A5B2-4F8F-BF46-88BCFE72A465}" type="sibTrans" cxnId="{471AB2E5-09F2-4F7C-B68A-2E6B7B609823}">
      <dgm:prSet/>
      <dgm:spPr/>
      <dgm:t>
        <a:bodyPr/>
        <a:lstStyle/>
        <a:p>
          <a:endParaRPr lang="en-US"/>
        </a:p>
      </dgm:t>
    </dgm:pt>
    <dgm:pt modelId="{353AA96E-64CD-4027-B7FF-3FD4622D971E}">
      <dgm:prSet phldrT="[Text]"/>
      <dgm:spPr/>
      <dgm:t>
        <a:bodyPr/>
        <a:lstStyle/>
        <a:p>
          <a:r>
            <a:rPr lang="en-US" dirty="0"/>
            <a:t>Automated Validation and Analysis</a:t>
          </a:r>
        </a:p>
      </dgm:t>
    </dgm:pt>
    <dgm:pt modelId="{F1021B13-62D1-455E-8F0E-0C028196B1E7}" type="parTrans" cxnId="{1B9CA660-6749-4ED8-B6D2-755F3D68C91E}">
      <dgm:prSet/>
      <dgm:spPr/>
      <dgm:t>
        <a:bodyPr/>
        <a:lstStyle/>
        <a:p>
          <a:endParaRPr lang="en-US"/>
        </a:p>
      </dgm:t>
    </dgm:pt>
    <dgm:pt modelId="{25C989C7-37F2-46EC-B758-5E79EDF1B828}" type="sibTrans" cxnId="{1B9CA660-6749-4ED8-B6D2-755F3D68C91E}">
      <dgm:prSet/>
      <dgm:spPr/>
      <dgm:t>
        <a:bodyPr/>
        <a:lstStyle/>
        <a:p>
          <a:endParaRPr lang="en-US"/>
        </a:p>
      </dgm:t>
    </dgm:pt>
    <dgm:pt modelId="{3DBE5724-D529-4C33-B7F8-153485F4E3FC}">
      <dgm:prSet phldrT="[Text]"/>
      <dgm:spPr/>
      <dgm:t>
        <a:bodyPr/>
        <a:lstStyle/>
        <a:p>
          <a:r>
            <a:rPr lang="en-US" dirty="0"/>
            <a:t>Pulling the Digital Thread </a:t>
          </a:r>
        </a:p>
      </dgm:t>
    </dgm:pt>
    <dgm:pt modelId="{067960EA-2FC4-4320-A443-824D0F3EC458}" type="parTrans" cxnId="{508BE411-B8D8-4BDC-AD19-3F9492580620}">
      <dgm:prSet/>
      <dgm:spPr/>
      <dgm:t>
        <a:bodyPr/>
        <a:lstStyle/>
        <a:p>
          <a:endParaRPr lang="en-US"/>
        </a:p>
      </dgm:t>
    </dgm:pt>
    <dgm:pt modelId="{D35FC906-A0FC-428E-BBAF-E9AA197CFF99}" type="sibTrans" cxnId="{508BE411-B8D8-4BDC-AD19-3F9492580620}">
      <dgm:prSet/>
      <dgm:spPr/>
      <dgm:t>
        <a:bodyPr/>
        <a:lstStyle/>
        <a:p>
          <a:endParaRPr lang="en-US"/>
        </a:p>
      </dgm:t>
    </dgm:pt>
    <dgm:pt modelId="{A5D7877D-26E8-4FBF-8DAB-71C0E0897BA7}" type="pres">
      <dgm:prSet presAssocID="{2C80F0AB-7AF2-4873-B1C2-87756A9C2D26}" presName="linear" presStyleCnt="0">
        <dgm:presLayoutVars>
          <dgm:dir/>
          <dgm:resizeHandles val="exact"/>
        </dgm:presLayoutVars>
      </dgm:prSet>
      <dgm:spPr/>
    </dgm:pt>
    <dgm:pt modelId="{4A9854BF-104F-4434-B4EB-84FB0D1723C0}" type="pres">
      <dgm:prSet presAssocID="{2A7AB8DB-E059-4E26-AD1E-14C13DF3E36E}" presName="comp" presStyleCnt="0"/>
      <dgm:spPr/>
    </dgm:pt>
    <dgm:pt modelId="{0FA11EAE-32B7-4AC5-968C-5519FE113BEA}" type="pres">
      <dgm:prSet presAssocID="{2A7AB8DB-E059-4E26-AD1E-14C13DF3E36E}" presName="box" presStyleLbl="node1" presStyleIdx="0" presStyleCnt="3" custScaleY="94953"/>
      <dgm:spPr/>
    </dgm:pt>
    <dgm:pt modelId="{299834A6-71D2-4677-9B45-206BE13388DF}" type="pres">
      <dgm:prSet presAssocID="{2A7AB8DB-E059-4E26-AD1E-14C13DF3E36E}" presName="img" presStyleLbl="fgImgPlace1" presStyleIdx="0" presStyleCnt="3" custLinFactNeighborX="-1147"/>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pt>
    <dgm:pt modelId="{42B1BEC8-EC25-4750-A357-B7038290DC1A}" type="pres">
      <dgm:prSet presAssocID="{2A7AB8DB-E059-4E26-AD1E-14C13DF3E36E}" presName="text" presStyleLbl="node1" presStyleIdx="0" presStyleCnt="3">
        <dgm:presLayoutVars>
          <dgm:bulletEnabled val="1"/>
        </dgm:presLayoutVars>
      </dgm:prSet>
      <dgm:spPr/>
    </dgm:pt>
    <dgm:pt modelId="{6963E95B-9481-404C-B0F5-572CB113639E}" type="pres">
      <dgm:prSet presAssocID="{CAF22C72-8D26-465C-8DD9-83F78F41995A}" presName="spacer" presStyleCnt="0"/>
      <dgm:spPr/>
    </dgm:pt>
    <dgm:pt modelId="{7527FC98-B640-483D-A602-E4434099461C}" type="pres">
      <dgm:prSet presAssocID="{AC6FBDE8-1855-4693-BE54-59F6686F568E}" presName="comp" presStyleCnt="0"/>
      <dgm:spPr/>
    </dgm:pt>
    <dgm:pt modelId="{2849A7DD-326A-442E-9D4C-99491F5FD391}" type="pres">
      <dgm:prSet presAssocID="{AC6FBDE8-1855-4693-BE54-59F6686F568E}" presName="box" presStyleLbl="node1" presStyleIdx="1" presStyleCnt="3"/>
      <dgm:spPr/>
    </dgm:pt>
    <dgm:pt modelId="{2F4EB037-1FA3-49B0-9B30-2A8D4B5C719B}" type="pres">
      <dgm:prSet presAssocID="{AC6FBDE8-1855-4693-BE54-59F6686F568E}" presName="img" presStyleLbl="fgImgPlace1" presStyleIdx="1" presStyleCnt="3"/>
      <dgm:spPr>
        <a:blipFill rotWithShape="1">
          <a:blip xmlns:r="http://schemas.openxmlformats.org/officeDocument/2006/relationships" r:embed="rId2">
            <a:duotone>
              <a:schemeClr val="accent2">
                <a:hueOff val="0"/>
                <a:satOff val="-1036"/>
                <a:lumOff val="6729"/>
                <a:alphaOff val="0"/>
                <a:shade val="20000"/>
                <a:satMod val="200000"/>
              </a:schemeClr>
              <a:schemeClr val="accent2">
                <a:hueOff val="0"/>
                <a:satOff val="-1036"/>
                <a:lumOff val="6729"/>
                <a:alphaOff val="0"/>
                <a:tint val="12000"/>
                <a:satMod val="190000"/>
              </a:schemeClr>
            </a:duotone>
          </a:blip>
          <a:stretch>
            <a:fillRect/>
          </a:stretch>
        </a:blipFill>
      </dgm:spPr>
    </dgm:pt>
    <dgm:pt modelId="{268D8583-626C-41A6-8536-530806DB8ACF}" type="pres">
      <dgm:prSet presAssocID="{AC6FBDE8-1855-4693-BE54-59F6686F568E}" presName="text" presStyleLbl="node1" presStyleIdx="1" presStyleCnt="3">
        <dgm:presLayoutVars>
          <dgm:bulletEnabled val="1"/>
        </dgm:presLayoutVars>
      </dgm:prSet>
      <dgm:spPr/>
    </dgm:pt>
    <dgm:pt modelId="{FC43C0B4-801A-4172-B87F-83C8BC23B545}" type="pres">
      <dgm:prSet presAssocID="{595EA1CD-3267-4E31-9F12-4F998F27B0AF}" presName="spacer" presStyleCnt="0"/>
      <dgm:spPr/>
    </dgm:pt>
    <dgm:pt modelId="{4CC06F8E-51E0-483F-A8A3-968F470D2FE0}" type="pres">
      <dgm:prSet presAssocID="{F5C93426-DDF1-4DCD-9636-E81153D67977}" presName="comp" presStyleCnt="0"/>
      <dgm:spPr/>
    </dgm:pt>
    <dgm:pt modelId="{C59C65FF-9B7C-4174-979D-CD4A4F9E2E29}" type="pres">
      <dgm:prSet presAssocID="{F5C93426-DDF1-4DCD-9636-E81153D67977}" presName="box" presStyleLbl="node1" presStyleIdx="2" presStyleCnt="3" custLinFactNeighborX="229" custLinFactNeighborY="1266"/>
      <dgm:spPr/>
    </dgm:pt>
    <dgm:pt modelId="{48CFD64F-87D7-4341-993C-88E239712144}" type="pres">
      <dgm:prSet presAssocID="{F5C93426-DDF1-4DCD-9636-E81153D67977}" presName="img" presStyleLbl="fgImgPlace1" presStyleIdx="2" presStyleCnt="3"/>
      <dgm:spPr>
        <a:blipFill rotWithShape="1">
          <a:blip xmlns:r="http://schemas.openxmlformats.org/officeDocument/2006/relationships" r:embed="rId3">
            <a:duotone>
              <a:schemeClr val="accent2">
                <a:hueOff val="0"/>
                <a:satOff val="-2072"/>
                <a:lumOff val="13457"/>
                <a:alphaOff val="0"/>
                <a:shade val="20000"/>
                <a:satMod val="200000"/>
              </a:schemeClr>
              <a:schemeClr val="accent2">
                <a:hueOff val="0"/>
                <a:satOff val="-2072"/>
                <a:lumOff val="13457"/>
                <a:alphaOff val="0"/>
                <a:tint val="12000"/>
                <a:satMod val="190000"/>
              </a:schemeClr>
            </a:duotone>
          </a:blip>
          <a:stretch>
            <a:fillRect/>
          </a:stretch>
        </a:blipFill>
      </dgm:spPr>
    </dgm:pt>
    <dgm:pt modelId="{5C4ABD94-2D65-4C8B-BE08-4582A2A9AA67}" type="pres">
      <dgm:prSet presAssocID="{F5C93426-DDF1-4DCD-9636-E81153D67977}" presName="text" presStyleLbl="node1" presStyleIdx="2" presStyleCnt="3">
        <dgm:presLayoutVars>
          <dgm:bulletEnabled val="1"/>
        </dgm:presLayoutVars>
      </dgm:prSet>
      <dgm:spPr/>
    </dgm:pt>
  </dgm:ptLst>
  <dgm:cxnLst>
    <dgm:cxn modelId="{35F87E0A-4CC3-4BD9-9B92-9D3B31313ECF}" type="presOf" srcId="{E58D53A0-F5FC-407A-B6A9-9002BB213516}" destId="{0FA11EAE-32B7-4AC5-968C-5519FE113BEA}" srcOrd="0" destOrd="1" presId="urn:microsoft.com/office/officeart/2005/8/layout/vList4"/>
    <dgm:cxn modelId="{508BE411-B8D8-4BDC-AD19-3F9492580620}" srcId="{F5C93426-DDF1-4DCD-9636-E81153D67977}" destId="{3DBE5724-D529-4C33-B7F8-153485F4E3FC}" srcOrd="2" destOrd="0" parTransId="{067960EA-2FC4-4320-A443-824D0F3EC458}" sibTransId="{D35FC906-A0FC-428E-BBAF-E9AA197CFF99}"/>
    <dgm:cxn modelId="{3E621713-DD55-48BB-B5E5-B6429E898111}" type="presOf" srcId="{AC6FBDE8-1855-4693-BE54-59F6686F568E}" destId="{2849A7DD-326A-442E-9D4C-99491F5FD391}" srcOrd="0" destOrd="0" presId="urn:microsoft.com/office/officeart/2005/8/layout/vList4"/>
    <dgm:cxn modelId="{E2F3FB1C-EC75-41C8-86EE-2CF7DCDD6C27}" srcId="{AC6FBDE8-1855-4693-BE54-59F6686F568E}" destId="{596A57C4-DA64-42A7-B494-4BBF84DBD732}" srcOrd="1" destOrd="0" parTransId="{04E77E95-1490-496D-9B8A-E585EABEF026}" sibTransId="{5A23BD70-1FD3-40BF-A07D-5D127A2EE053}"/>
    <dgm:cxn modelId="{17585128-C211-4966-872B-61A213134164}" type="presOf" srcId="{2A7AB8DB-E059-4E26-AD1E-14C13DF3E36E}" destId="{0FA11EAE-32B7-4AC5-968C-5519FE113BEA}" srcOrd="0" destOrd="0" presId="urn:microsoft.com/office/officeart/2005/8/layout/vList4"/>
    <dgm:cxn modelId="{5F31F52E-B3FF-4AF4-AC24-4A28C6CA880C}" srcId="{2C80F0AB-7AF2-4873-B1C2-87756A9C2D26}" destId="{2A7AB8DB-E059-4E26-AD1E-14C13DF3E36E}" srcOrd="0" destOrd="0" parTransId="{AAE4DA36-3524-47BA-85D8-0F9CA7E19DE0}" sibTransId="{CAF22C72-8D26-465C-8DD9-83F78F41995A}"/>
    <dgm:cxn modelId="{1977B22F-8087-411C-A941-592BB8B74938}" srcId="{2A7AB8DB-E059-4E26-AD1E-14C13DF3E36E}" destId="{E58D53A0-F5FC-407A-B6A9-9002BB213516}" srcOrd="0" destOrd="0" parTransId="{AEEBCC55-7C73-463C-9864-DC0F9E0696D4}" sibTransId="{3389E31A-931F-425F-A9A3-FA29CB45CD4A}"/>
    <dgm:cxn modelId="{00CB2433-1463-4776-9199-DD31AEEFDB33}" type="presOf" srcId="{F5C93426-DDF1-4DCD-9636-E81153D67977}" destId="{C59C65FF-9B7C-4174-979D-CD4A4F9E2E29}" srcOrd="0" destOrd="0" presId="urn:microsoft.com/office/officeart/2005/8/layout/vList4"/>
    <dgm:cxn modelId="{FA7A0D36-0D76-445B-8A26-A128AE6022B1}" type="presOf" srcId="{596A57C4-DA64-42A7-B494-4BBF84DBD732}" destId="{268D8583-626C-41A6-8536-530806DB8ACF}" srcOrd="1" destOrd="2" presId="urn:microsoft.com/office/officeart/2005/8/layout/vList4"/>
    <dgm:cxn modelId="{1B9CA660-6749-4ED8-B6D2-755F3D68C91E}" srcId="{F5C93426-DDF1-4DCD-9636-E81153D67977}" destId="{353AA96E-64CD-4027-B7FF-3FD4622D971E}" srcOrd="1" destOrd="0" parTransId="{F1021B13-62D1-455E-8F0E-0C028196B1E7}" sibTransId="{25C989C7-37F2-46EC-B758-5E79EDF1B828}"/>
    <dgm:cxn modelId="{0300DB44-892D-4686-9CFC-C0FB12B0D0B6}" type="presOf" srcId="{E58D53A0-F5FC-407A-B6A9-9002BB213516}" destId="{42B1BEC8-EC25-4750-A357-B7038290DC1A}" srcOrd="1" destOrd="1" presId="urn:microsoft.com/office/officeart/2005/8/layout/vList4"/>
    <dgm:cxn modelId="{48FE0947-ABC1-47AA-892E-D8C8448C4BE8}" srcId="{AC6FBDE8-1855-4693-BE54-59F6686F568E}" destId="{5700130D-FB49-4706-917C-14BDB3C18862}" srcOrd="0" destOrd="0" parTransId="{A20A6BBB-F4C0-4F40-8AB3-EB1E91A591C5}" sibTransId="{3ACE97FF-4AF5-48CE-8307-423735FAAA79}"/>
    <dgm:cxn modelId="{9C384C68-2850-4411-A13D-DDCE3FFBD65A}" srcId="{2C80F0AB-7AF2-4873-B1C2-87756A9C2D26}" destId="{F5C93426-DDF1-4DCD-9636-E81153D67977}" srcOrd="2" destOrd="0" parTransId="{A2E08F6F-D2CB-4316-9F21-3CE2BAA69E10}" sibTransId="{9104A31F-B8C9-4A4D-A639-E44B66555D0B}"/>
    <dgm:cxn modelId="{A01F436A-6C84-4C22-90DB-B4FA54373AED}" type="presOf" srcId="{2C80F0AB-7AF2-4873-B1C2-87756A9C2D26}" destId="{A5D7877D-26E8-4FBF-8DAB-71C0E0897BA7}" srcOrd="0" destOrd="0" presId="urn:microsoft.com/office/officeart/2005/8/layout/vList4"/>
    <dgm:cxn modelId="{BB773A4C-F403-4878-A85A-9DCEC3FFAADD}" type="presOf" srcId="{5700130D-FB49-4706-917C-14BDB3C18862}" destId="{2849A7DD-326A-442E-9D4C-99491F5FD391}" srcOrd="0" destOrd="1" presId="urn:microsoft.com/office/officeart/2005/8/layout/vList4"/>
    <dgm:cxn modelId="{C48B737A-3013-4888-A962-101FD2C9D875}" srcId="{2C80F0AB-7AF2-4873-B1C2-87756A9C2D26}" destId="{AC6FBDE8-1855-4693-BE54-59F6686F568E}" srcOrd="1" destOrd="0" parTransId="{7143FF74-BBC7-4142-A5BF-A3E2F2FA5CB4}" sibTransId="{595EA1CD-3267-4E31-9F12-4F998F27B0AF}"/>
    <dgm:cxn modelId="{53CFF37C-C025-4E4D-8AC6-53824E4D56DF}" type="presOf" srcId="{7E83F675-AA02-4EB9-AD5D-6D6679AD5FFA}" destId="{0FA11EAE-32B7-4AC5-968C-5519FE113BEA}" srcOrd="0" destOrd="3" presId="urn:microsoft.com/office/officeart/2005/8/layout/vList4"/>
    <dgm:cxn modelId="{38F61F89-8155-4825-9956-6542B5EBDBD1}" type="presOf" srcId="{353AA96E-64CD-4027-B7FF-3FD4622D971E}" destId="{C59C65FF-9B7C-4174-979D-CD4A4F9E2E29}" srcOrd="0" destOrd="2" presId="urn:microsoft.com/office/officeart/2005/8/layout/vList4"/>
    <dgm:cxn modelId="{D39E7195-C0A9-474B-AE5B-13E1AD26242F}" type="presOf" srcId="{A4F264B5-FE0C-4361-A747-9061C236E6BD}" destId="{5C4ABD94-2D65-4C8B-BE08-4582A2A9AA67}" srcOrd="1" destOrd="1" presId="urn:microsoft.com/office/officeart/2005/8/layout/vList4"/>
    <dgm:cxn modelId="{7F749D97-9F7B-4182-848E-4145143F44DF}" srcId="{2A7AB8DB-E059-4E26-AD1E-14C13DF3E36E}" destId="{7E83F675-AA02-4EB9-AD5D-6D6679AD5FFA}" srcOrd="2" destOrd="0" parTransId="{7F3123B2-CB53-4B9A-B136-E66B63694839}" sibTransId="{9FCC6EC0-2629-4007-8C9A-FEAB8EDDB0FF}"/>
    <dgm:cxn modelId="{9276349A-8E23-47CD-80ED-1CC6197F4039}" type="presOf" srcId="{A20E7DF5-F4FE-4B08-B733-10C5EA820407}" destId="{0FA11EAE-32B7-4AC5-968C-5519FE113BEA}" srcOrd="0" destOrd="2" presId="urn:microsoft.com/office/officeart/2005/8/layout/vList4"/>
    <dgm:cxn modelId="{B5889C9A-F427-487A-9A19-76D55BB250E9}" srcId="{F5C93426-DDF1-4DCD-9636-E81153D67977}" destId="{A4F264B5-FE0C-4361-A747-9061C236E6BD}" srcOrd="0" destOrd="0" parTransId="{EA7D622F-5E71-478B-B76E-48CA7E608163}" sibTransId="{09E746B1-A766-4708-9705-A4E2390ABCA5}"/>
    <dgm:cxn modelId="{0641AD9F-0773-4B70-A097-FF1B574AE04A}" type="presOf" srcId="{A4F264B5-FE0C-4361-A747-9061C236E6BD}" destId="{C59C65FF-9B7C-4174-979D-CD4A4F9E2E29}" srcOrd="0" destOrd="1" presId="urn:microsoft.com/office/officeart/2005/8/layout/vList4"/>
    <dgm:cxn modelId="{BB0C0DA1-29DB-46FE-AAFA-CE1F69A06D70}" type="presOf" srcId="{66BC4097-88E3-48A6-96AA-768B2D8C648E}" destId="{268D8583-626C-41A6-8536-530806DB8ACF}" srcOrd="1" destOrd="3" presId="urn:microsoft.com/office/officeart/2005/8/layout/vList4"/>
    <dgm:cxn modelId="{CA07DBAA-6FCA-40A7-8EB7-5BE6E17BDDDA}" type="presOf" srcId="{3DBE5724-D529-4C33-B7F8-153485F4E3FC}" destId="{C59C65FF-9B7C-4174-979D-CD4A4F9E2E29}" srcOrd="0" destOrd="3" presId="urn:microsoft.com/office/officeart/2005/8/layout/vList4"/>
    <dgm:cxn modelId="{4EE1C1B8-5077-474A-AD56-FEC1B0948BB8}" type="presOf" srcId="{353AA96E-64CD-4027-B7FF-3FD4622D971E}" destId="{5C4ABD94-2D65-4C8B-BE08-4582A2A9AA67}" srcOrd="1" destOrd="2" presId="urn:microsoft.com/office/officeart/2005/8/layout/vList4"/>
    <dgm:cxn modelId="{932619BF-6071-4931-B87C-8B930F8E8B9E}" type="presOf" srcId="{596A57C4-DA64-42A7-B494-4BBF84DBD732}" destId="{2849A7DD-326A-442E-9D4C-99491F5FD391}" srcOrd="0" destOrd="2" presId="urn:microsoft.com/office/officeart/2005/8/layout/vList4"/>
    <dgm:cxn modelId="{6F2C57BF-5A71-437E-9998-9E264F89A33A}" type="presOf" srcId="{F5C93426-DDF1-4DCD-9636-E81153D67977}" destId="{5C4ABD94-2D65-4C8B-BE08-4582A2A9AA67}" srcOrd="1" destOrd="0" presId="urn:microsoft.com/office/officeart/2005/8/layout/vList4"/>
    <dgm:cxn modelId="{AE43BBC3-CC13-4355-A3F3-B5547072035B}" type="presOf" srcId="{3DBE5724-D529-4C33-B7F8-153485F4E3FC}" destId="{5C4ABD94-2D65-4C8B-BE08-4582A2A9AA67}" srcOrd="1" destOrd="3" presId="urn:microsoft.com/office/officeart/2005/8/layout/vList4"/>
    <dgm:cxn modelId="{ED188EC4-CDFC-4851-809B-E3C8F8A21780}" srcId="{2A7AB8DB-E059-4E26-AD1E-14C13DF3E36E}" destId="{A20E7DF5-F4FE-4B08-B733-10C5EA820407}" srcOrd="1" destOrd="0" parTransId="{1D37F9F1-652C-4502-8C3F-ABCFDEED0A42}" sibTransId="{239862EE-8CF0-4717-8BAB-27BE79EA46A9}"/>
    <dgm:cxn modelId="{00AE17C6-03DA-43FE-91A8-3C10FBB689F4}" type="presOf" srcId="{2A7AB8DB-E059-4E26-AD1E-14C13DF3E36E}" destId="{42B1BEC8-EC25-4750-A357-B7038290DC1A}" srcOrd="1" destOrd="0" presId="urn:microsoft.com/office/officeart/2005/8/layout/vList4"/>
    <dgm:cxn modelId="{C846E9D6-18D7-485E-AEC3-4CAD70FBAA90}" type="presOf" srcId="{AC6FBDE8-1855-4693-BE54-59F6686F568E}" destId="{268D8583-626C-41A6-8536-530806DB8ACF}" srcOrd="1" destOrd="0" presId="urn:microsoft.com/office/officeart/2005/8/layout/vList4"/>
    <dgm:cxn modelId="{256E97D9-3340-44EA-86D7-B82343065410}" type="presOf" srcId="{5700130D-FB49-4706-917C-14BDB3C18862}" destId="{268D8583-626C-41A6-8536-530806DB8ACF}" srcOrd="1" destOrd="1" presId="urn:microsoft.com/office/officeart/2005/8/layout/vList4"/>
    <dgm:cxn modelId="{471AB2E5-09F2-4F7C-B68A-2E6B7B609823}" srcId="{AC6FBDE8-1855-4693-BE54-59F6686F568E}" destId="{66BC4097-88E3-48A6-96AA-768B2D8C648E}" srcOrd="2" destOrd="0" parTransId="{FC331329-6FED-4B75-A41A-91C0E8363C6D}" sibTransId="{7848F32E-A5B2-4F8F-BF46-88BCFE72A465}"/>
    <dgm:cxn modelId="{205D90EB-2A5C-44F5-B5EE-27A00BEE734B}" type="presOf" srcId="{A20E7DF5-F4FE-4B08-B733-10C5EA820407}" destId="{42B1BEC8-EC25-4750-A357-B7038290DC1A}" srcOrd="1" destOrd="2" presId="urn:microsoft.com/office/officeart/2005/8/layout/vList4"/>
    <dgm:cxn modelId="{818ED3F4-4576-4D9F-A5BE-766B01B49F4B}" type="presOf" srcId="{7E83F675-AA02-4EB9-AD5D-6D6679AD5FFA}" destId="{42B1BEC8-EC25-4750-A357-B7038290DC1A}" srcOrd="1" destOrd="3" presId="urn:microsoft.com/office/officeart/2005/8/layout/vList4"/>
    <dgm:cxn modelId="{AE3890F6-BFDC-49B1-A489-F6948F9E0C44}" type="presOf" srcId="{66BC4097-88E3-48A6-96AA-768B2D8C648E}" destId="{2849A7DD-326A-442E-9D4C-99491F5FD391}" srcOrd="0" destOrd="3" presId="urn:microsoft.com/office/officeart/2005/8/layout/vList4"/>
    <dgm:cxn modelId="{A45D23C9-A1BE-4F4F-8A61-C623821B355D}" type="presParOf" srcId="{A5D7877D-26E8-4FBF-8DAB-71C0E0897BA7}" destId="{4A9854BF-104F-4434-B4EB-84FB0D1723C0}" srcOrd="0" destOrd="0" presId="urn:microsoft.com/office/officeart/2005/8/layout/vList4"/>
    <dgm:cxn modelId="{DFA66C8B-9279-4EB9-804E-E193C95C2E21}" type="presParOf" srcId="{4A9854BF-104F-4434-B4EB-84FB0D1723C0}" destId="{0FA11EAE-32B7-4AC5-968C-5519FE113BEA}" srcOrd="0" destOrd="0" presId="urn:microsoft.com/office/officeart/2005/8/layout/vList4"/>
    <dgm:cxn modelId="{F6C0A89A-7B12-4CD3-B00E-8C04E8A9DE97}" type="presParOf" srcId="{4A9854BF-104F-4434-B4EB-84FB0D1723C0}" destId="{299834A6-71D2-4677-9B45-206BE13388DF}" srcOrd="1" destOrd="0" presId="urn:microsoft.com/office/officeart/2005/8/layout/vList4"/>
    <dgm:cxn modelId="{87F62725-DFAC-4243-8C30-4055473A1EB0}" type="presParOf" srcId="{4A9854BF-104F-4434-B4EB-84FB0D1723C0}" destId="{42B1BEC8-EC25-4750-A357-B7038290DC1A}" srcOrd="2" destOrd="0" presId="urn:microsoft.com/office/officeart/2005/8/layout/vList4"/>
    <dgm:cxn modelId="{E9CB5999-A780-49BD-B483-01FB3D473FEF}" type="presParOf" srcId="{A5D7877D-26E8-4FBF-8DAB-71C0E0897BA7}" destId="{6963E95B-9481-404C-B0F5-572CB113639E}" srcOrd="1" destOrd="0" presId="urn:microsoft.com/office/officeart/2005/8/layout/vList4"/>
    <dgm:cxn modelId="{46A43A03-9D1C-4866-AC1B-4624B6AF0901}" type="presParOf" srcId="{A5D7877D-26E8-4FBF-8DAB-71C0E0897BA7}" destId="{7527FC98-B640-483D-A602-E4434099461C}" srcOrd="2" destOrd="0" presId="urn:microsoft.com/office/officeart/2005/8/layout/vList4"/>
    <dgm:cxn modelId="{AC10365B-E7E2-4148-A05E-A46F0CA40FB1}" type="presParOf" srcId="{7527FC98-B640-483D-A602-E4434099461C}" destId="{2849A7DD-326A-442E-9D4C-99491F5FD391}" srcOrd="0" destOrd="0" presId="urn:microsoft.com/office/officeart/2005/8/layout/vList4"/>
    <dgm:cxn modelId="{28348B1C-6DD0-4DB5-A369-8EA7C98388F2}" type="presParOf" srcId="{7527FC98-B640-483D-A602-E4434099461C}" destId="{2F4EB037-1FA3-49B0-9B30-2A8D4B5C719B}" srcOrd="1" destOrd="0" presId="urn:microsoft.com/office/officeart/2005/8/layout/vList4"/>
    <dgm:cxn modelId="{5E1678BB-692B-4AB6-952D-1C97E83D2246}" type="presParOf" srcId="{7527FC98-B640-483D-A602-E4434099461C}" destId="{268D8583-626C-41A6-8536-530806DB8ACF}" srcOrd="2" destOrd="0" presId="urn:microsoft.com/office/officeart/2005/8/layout/vList4"/>
    <dgm:cxn modelId="{64583BD3-070B-435F-9217-CA1CB7B4EF22}" type="presParOf" srcId="{A5D7877D-26E8-4FBF-8DAB-71C0E0897BA7}" destId="{FC43C0B4-801A-4172-B87F-83C8BC23B545}" srcOrd="3" destOrd="0" presId="urn:microsoft.com/office/officeart/2005/8/layout/vList4"/>
    <dgm:cxn modelId="{25406826-6FD7-467B-9635-3A5E82A307B9}" type="presParOf" srcId="{A5D7877D-26E8-4FBF-8DAB-71C0E0897BA7}" destId="{4CC06F8E-51E0-483F-A8A3-968F470D2FE0}" srcOrd="4" destOrd="0" presId="urn:microsoft.com/office/officeart/2005/8/layout/vList4"/>
    <dgm:cxn modelId="{66D14BF8-0A99-41A0-9625-0B7B74921349}" type="presParOf" srcId="{4CC06F8E-51E0-483F-A8A3-968F470D2FE0}" destId="{C59C65FF-9B7C-4174-979D-CD4A4F9E2E29}" srcOrd="0" destOrd="0" presId="urn:microsoft.com/office/officeart/2005/8/layout/vList4"/>
    <dgm:cxn modelId="{49A70273-F456-49FA-B063-C821AD88FFAF}" type="presParOf" srcId="{4CC06F8E-51E0-483F-A8A3-968F470D2FE0}" destId="{48CFD64F-87D7-4341-993C-88E239712144}" srcOrd="1" destOrd="0" presId="urn:microsoft.com/office/officeart/2005/8/layout/vList4"/>
    <dgm:cxn modelId="{F7F33A9F-EF8D-47CC-AFE5-12D5BBB7D91E}" type="presParOf" srcId="{4CC06F8E-51E0-483F-A8A3-968F470D2FE0}" destId="{5C4ABD94-2D65-4C8B-BE08-4582A2A9AA6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0B006A2-3B5A-4DA1-A0CF-78466B73A5D0}"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D1C5C886-460B-4B72-816F-B9729B48C2B7}">
      <dgm:prSet phldrT="[Text]"/>
      <dgm:spPr/>
      <dgm:t>
        <a:bodyPr/>
        <a:lstStyle/>
        <a:p>
          <a:r>
            <a:rPr lang="en-US" dirty="0"/>
            <a:t>Contracts and Legal </a:t>
          </a:r>
        </a:p>
      </dgm:t>
    </dgm:pt>
    <dgm:pt modelId="{01BBF55B-766D-4EE7-AA12-654446BFF59E}" type="parTrans" cxnId="{980926C7-C56D-4468-8B6E-B026D17FDC86}">
      <dgm:prSet/>
      <dgm:spPr/>
      <dgm:t>
        <a:bodyPr/>
        <a:lstStyle/>
        <a:p>
          <a:endParaRPr lang="en-US"/>
        </a:p>
      </dgm:t>
    </dgm:pt>
    <dgm:pt modelId="{D8CE2ECF-FF02-4CBB-82C5-299CCE2D7EA4}" type="sibTrans" cxnId="{980926C7-C56D-4468-8B6E-B026D17FDC86}">
      <dgm:prSet/>
      <dgm:spPr/>
      <dgm:t>
        <a:bodyPr/>
        <a:lstStyle/>
        <a:p>
          <a:endParaRPr lang="en-US"/>
        </a:p>
      </dgm:t>
    </dgm:pt>
    <dgm:pt modelId="{84B970B3-6DBF-4A7C-8524-2155D60E71D4}">
      <dgm:prSet/>
      <dgm:spPr/>
      <dgm:t>
        <a:bodyPr/>
        <a:lstStyle/>
        <a:p>
          <a:r>
            <a:rPr lang="en-US" dirty="0"/>
            <a:t>RFPs still document based (CDRLs, </a:t>
          </a:r>
          <a:r>
            <a:rPr lang="en-US" dirty="0" err="1"/>
            <a:t>etc</a:t>
          </a:r>
          <a:r>
            <a:rPr lang="en-US" dirty="0"/>
            <a:t>)</a:t>
          </a:r>
        </a:p>
      </dgm:t>
    </dgm:pt>
    <dgm:pt modelId="{404E479E-3031-4CF1-A040-89F6C6E35261}" type="parTrans" cxnId="{524BDC0B-2C32-49F3-B3F3-9CD8A4544E8B}">
      <dgm:prSet/>
      <dgm:spPr/>
      <dgm:t>
        <a:bodyPr/>
        <a:lstStyle/>
        <a:p>
          <a:endParaRPr lang="en-US"/>
        </a:p>
      </dgm:t>
    </dgm:pt>
    <dgm:pt modelId="{91B8BDC0-8373-4141-85C0-DC5529634E8F}" type="sibTrans" cxnId="{524BDC0B-2C32-49F3-B3F3-9CD8A4544E8B}">
      <dgm:prSet/>
      <dgm:spPr/>
      <dgm:t>
        <a:bodyPr/>
        <a:lstStyle/>
        <a:p>
          <a:endParaRPr lang="en-US"/>
        </a:p>
      </dgm:t>
    </dgm:pt>
    <dgm:pt modelId="{5AB09904-DBD3-449D-8C77-D8BD58F909FF}">
      <dgm:prSet/>
      <dgm:spPr/>
      <dgm:t>
        <a:bodyPr/>
        <a:lstStyle/>
        <a:p>
          <a:r>
            <a:rPr lang="en-US"/>
            <a:t>Collaboration Up/Down</a:t>
          </a:r>
          <a:endParaRPr lang="en-US" dirty="0"/>
        </a:p>
      </dgm:t>
    </dgm:pt>
    <dgm:pt modelId="{C0F1F22A-2D0E-4C32-9700-D6292E15E817}" type="parTrans" cxnId="{ADB3DA87-2B97-49F1-B599-F49CCA4A12F0}">
      <dgm:prSet/>
      <dgm:spPr/>
      <dgm:t>
        <a:bodyPr/>
        <a:lstStyle/>
        <a:p>
          <a:endParaRPr lang="en-US"/>
        </a:p>
      </dgm:t>
    </dgm:pt>
    <dgm:pt modelId="{837E6604-14DA-4EBF-83B6-865D574727F8}" type="sibTrans" cxnId="{ADB3DA87-2B97-49F1-B599-F49CCA4A12F0}">
      <dgm:prSet/>
      <dgm:spPr/>
      <dgm:t>
        <a:bodyPr/>
        <a:lstStyle/>
        <a:p>
          <a:endParaRPr lang="en-US"/>
        </a:p>
      </dgm:t>
    </dgm:pt>
    <dgm:pt modelId="{B5BD18FA-1511-4092-B5C5-31D04883539C}">
      <dgm:prSet/>
      <dgm:spPr/>
      <dgm:t>
        <a:bodyPr/>
        <a:lstStyle/>
        <a:p>
          <a:r>
            <a:rPr lang="en-US" dirty="0"/>
            <a:t>Firewalls/Security/Trust</a:t>
          </a:r>
        </a:p>
      </dgm:t>
    </dgm:pt>
    <dgm:pt modelId="{911E7787-A907-407A-ACAA-AA1D8B478F56}" type="parTrans" cxnId="{54819AB4-1DC8-4BE6-903E-8041A7BB8428}">
      <dgm:prSet/>
      <dgm:spPr/>
      <dgm:t>
        <a:bodyPr/>
        <a:lstStyle/>
        <a:p>
          <a:endParaRPr lang="en-US"/>
        </a:p>
      </dgm:t>
    </dgm:pt>
    <dgm:pt modelId="{C03EA865-DC07-43E7-B917-72BEDA8F981A}" type="sibTrans" cxnId="{54819AB4-1DC8-4BE6-903E-8041A7BB8428}">
      <dgm:prSet/>
      <dgm:spPr/>
      <dgm:t>
        <a:bodyPr/>
        <a:lstStyle/>
        <a:p>
          <a:endParaRPr lang="en-US"/>
        </a:p>
      </dgm:t>
    </dgm:pt>
    <dgm:pt modelId="{9B10801D-5835-4C00-91E0-E12FDDDF1F0F}">
      <dgm:prSet/>
      <dgm:spPr/>
      <dgm:t>
        <a:bodyPr/>
        <a:lstStyle/>
        <a:p>
          <a:r>
            <a:rPr lang="en-US" dirty="0"/>
            <a:t>IP Protection</a:t>
          </a:r>
        </a:p>
      </dgm:t>
    </dgm:pt>
    <dgm:pt modelId="{DAA00C56-8E50-4AFA-966D-827924AEED99}" type="parTrans" cxnId="{158BF872-2C92-4ECC-8309-B761A1B8A1B4}">
      <dgm:prSet/>
      <dgm:spPr/>
      <dgm:t>
        <a:bodyPr/>
        <a:lstStyle/>
        <a:p>
          <a:endParaRPr lang="en-US"/>
        </a:p>
      </dgm:t>
    </dgm:pt>
    <dgm:pt modelId="{EBF09460-FCCD-4A07-BCE8-753D9B75027A}" type="sibTrans" cxnId="{158BF872-2C92-4ECC-8309-B761A1B8A1B4}">
      <dgm:prSet/>
      <dgm:spPr/>
      <dgm:t>
        <a:bodyPr/>
        <a:lstStyle/>
        <a:p>
          <a:endParaRPr lang="en-US"/>
        </a:p>
      </dgm:t>
    </dgm:pt>
    <dgm:pt modelId="{443589B5-8BF8-40B5-822B-D50F0B227B8F}">
      <dgm:prSet/>
      <dgm:spPr/>
      <dgm:t>
        <a:bodyPr/>
        <a:lstStyle/>
        <a:p>
          <a:r>
            <a:rPr lang="en-US" dirty="0"/>
            <a:t>Infrastructure and Environment</a:t>
          </a:r>
        </a:p>
      </dgm:t>
    </dgm:pt>
    <dgm:pt modelId="{44CA359C-7A0E-466C-9311-59D48F9B19B9}" type="parTrans" cxnId="{6EB72B90-4AB4-4FE7-8C6C-E023906E6E61}">
      <dgm:prSet/>
      <dgm:spPr/>
      <dgm:t>
        <a:bodyPr/>
        <a:lstStyle/>
        <a:p>
          <a:endParaRPr lang="en-US"/>
        </a:p>
      </dgm:t>
    </dgm:pt>
    <dgm:pt modelId="{41C941CA-4C0A-4E64-933D-FFABBF1D0950}" type="sibTrans" cxnId="{6EB72B90-4AB4-4FE7-8C6C-E023906E6E61}">
      <dgm:prSet/>
      <dgm:spPr/>
      <dgm:t>
        <a:bodyPr/>
        <a:lstStyle/>
        <a:p>
          <a:endParaRPr lang="en-US"/>
        </a:p>
      </dgm:t>
    </dgm:pt>
    <dgm:pt modelId="{91D2304B-0F60-48FF-A4E3-B43453B3F0B9}">
      <dgm:prSet/>
      <dgm:spPr/>
      <dgm:t>
        <a:bodyPr/>
        <a:lstStyle/>
        <a:p>
          <a:r>
            <a:rPr lang="en-US" dirty="0"/>
            <a:t>Limited or No Standards</a:t>
          </a:r>
        </a:p>
      </dgm:t>
    </dgm:pt>
    <dgm:pt modelId="{075BB293-2EDF-476C-BD39-01528344ECEB}" type="parTrans" cxnId="{945D3F0F-9173-4986-8733-F27C1EB283A3}">
      <dgm:prSet/>
      <dgm:spPr/>
      <dgm:t>
        <a:bodyPr/>
        <a:lstStyle/>
        <a:p>
          <a:endParaRPr lang="en-US"/>
        </a:p>
      </dgm:t>
    </dgm:pt>
    <dgm:pt modelId="{C92B02C6-8128-4771-A480-14ADFC56B913}" type="sibTrans" cxnId="{945D3F0F-9173-4986-8733-F27C1EB283A3}">
      <dgm:prSet/>
      <dgm:spPr/>
      <dgm:t>
        <a:bodyPr/>
        <a:lstStyle/>
        <a:p>
          <a:endParaRPr lang="en-US"/>
        </a:p>
      </dgm:t>
    </dgm:pt>
    <dgm:pt modelId="{2C0B0D47-774E-4C96-8E83-C8548E35335E}">
      <dgm:prSet/>
      <dgm:spPr/>
      <dgm:t>
        <a:bodyPr/>
        <a:lstStyle/>
        <a:p>
          <a:r>
            <a:rPr lang="en-US"/>
            <a:t>Trailing Infrastructure</a:t>
          </a:r>
          <a:endParaRPr lang="en-US" dirty="0"/>
        </a:p>
      </dgm:t>
    </dgm:pt>
    <dgm:pt modelId="{AEB07518-B1CE-45BE-81E2-86617B6E8BB1}" type="parTrans" cxnId="{09DF916F-F3DF-4DDB-80EE-DD144A7B9860}">
      <dgm:prSet/>
      <dgm:spPr/>
      <dgm:t>
        <a:bodyPr/>
        <a:lstStyle/>
        <a:p>
          <a:endParaRPr lang="en-US"/>
        </a:p>
      </dgm:t>
    </dgm:pt>
    <dgm:pt modelId="{8F66DE5B-281B-4185-BFA6-36B661D3F142}" type="sibTrans" cxnId="{09DF916F-F3DF-4DDB-80EE-DD144A7B9860}">
      <dgm:prSet/>
      <dgm:spPr/>
      <dgm:t>
        <a:bodyPr/>
        <a:lstStyle/>
        <a:p>
          <a:endParaRPr lang="en-US"/>
        </a:p>
      </dgm:t>
    </dgm:pt>
    <dgm:pt modelId="{69D6F1FA-74C5-4DB9-A568-2F3E2801B9C4}">
      <dgm:prSet/>
      <dgm:spPr/>
      <dgm:t>
        <a:bodyPr/>
        <a:lstStyle/>
        <a:p>
          <a:r>
            <a:rPr lang="en-US" dirty="0"/>
            <a:t>Culture </a:t>
          </a:r>
        </a:p>
      </dgm:t>
    </dgm:pt>
    <dgm:pt modelId="{AA1B3593-81BC-4D3F-95A8-F70C155091EC}" type="parTrans" cxnId="{A5A5F537-BE3D-466F-850E-731679E85D11}">
      <dgm:prSet/>
      <dgm:spPr/>
      <dgm:t>
        <a:bodyPr/>
        <a:lstStyle/>
        <a:p>
          <a:endParaRPr lang="en-US"/>
        </a:p>
      </dgm:t>
    </dgm:pt>
    <dgm:pt modelId="{70A209EF-58C8-4BF1-B1A0-FC0DF2C4B3DE}" type="sibTrans" cxnId="{A5A5F537-BE3D-466F-850E-731679E85D11}">
      <dgm:prSet/>
      <dgm:spPr/>
      <dgm:t>
        <a:bodyPr/>
        <a:lstStyle/>
        <a:p>
          <a:endParaRPr lang="en-US"/>
        </a:p>
      </dgm:t>
    </dgm:pt>
    <dgm:pt modelId="{615F8D02-10F4-47A6-8728-7A2AAB840B49}">
      <dgm:prSet/>
      <dgm:spPr/>
      <dgm:t>
        <a:bodyPr/>
        <a:lstStyle/>
        <a:p>
          <a:r>
            <a:rPr lang="en-US" dirty="0"/>
            <a:t>Young vs Old</a:t>
          </a:r>
        </a:p>
      </dgm:t>
    </dgm:pt>
    <dgm:pt modelId="{808E11DF-BE9F-4720-BBD7-5168CD37A4E8}" type="parTrans" cxnId="{9D57B3BB-BDDB-4E2B-8EBB-45F1C2F63255}">
      <dgm:prSet/>
      <dgm:spPr/>
      <dgm:t>
        <a:bodyPr/>
        <a:lstStyle/>
        <a:p>
          <a:endParaRPr lang="en-US"/>
        </a:p>
      </dgm:t>
    </dgm:pt>
    <dgm:pt modelId="{09B92FF8-F92D-4726-A281-49D67C451F9A}" type="sibTrans" cxnId="{9D57B3BB-BDDB-4E2B-8EBB-45F1C2F63255}">
      <dgm:prSet/>
      <dgm:spPr/>
      <dgm:t>
        <a:bodyPr/>
        <a:lstStyle/>
        <a:p>
          <a:endParaRPr lang="en-US"/>
        </a:p>
      </dgm:t>
    </dgm:pt>
    <dgm:pt modelId="{FF87CA3F-FADF-41E2-9C60-FA28FCE3B996}">
      <dgm:prSet/>
      <dgm:spPr/>
      <dgm:t>
        <a:bodyPr/>
        <a:lstStyle/>
        <a:p>
          <a:r>
            <a:rPr lang="en-US" dirty="0"/>
            <a:t>Tool Integration</a:t>
          </a:r>
        </a:p>
      </dgm:t>
    </dgm:pt>
    <dgm:pt modelId="{951D219B-F1DF-4504-A60C-195FD5B908B0}" type="parTrans" cxnId="{A6F8F61F-F443-4ABA-9983-8C3D5B58B547}">
      <dgm:prSet/>
      <dgm:spPr/>
      <dgm:t>
        <a:bodyPr/>
        <a:lstStyle/>
        <a:p>
          <a:endParaRPr lang="en-US"/>
        </a:p>
      </dgm:t>
    </dgm:pt>
    <dgm:pt modelId="{69CC0F2D-A39C-4836-9973-0EDB10711AED}" type="sibTrans" cxnId="{A6F8F61F-F443-4ABA-9983-8C3D5B58B547}">
      <dgm:prSet/>
      <dgm:spPr/>
      <dgm:t>
        <a:bodyPr/>
        <a:lstStyle/>
        <a:p>
          <a:endParaRPr lang="en-US"/>
        </a:p>
      </dgm:t>
    </dgm:pt>
    <dgm:pt modelId="{E03C4A0F-1DE4-4786-B882-C1A1B8AD3DAD}">
      <dgm:prSet/>
      <dgm:spPr/>
      <dgm:t>
        <a:bodyPr/>
        <a:lstStyle/>
        <a:p>
          <a:r>
            <a:rPr lang="en-US" dirty="0"/>
            <a:t>Model Portability</a:t>
          </a:r>
        </a:p>
      </dgm:t>
    </dgm:pt>
    <dgm:pt modelId="{DF1CA66F-2927-4163-8967-38B9A7305F70}" type="parTrans" cxnId="{4745BCDC-1B8D-44A5-86C4-A1A4866BEFA8}">
      <dgm:prSet/>
      <dgm:spPr/>
      <dgm:t>
        <a:bodyPr/>
        <a:lstStyle/>
        <a:p>
          <a:endParaRPr lang="en-US"/>
        </a:p>
      </dgm:t>
    </dgm:pt>
    <dgm:pt modelId="{B6F885A8-7D1C-4AFB-9211-7544E067EEB4}" type="sibTrans" cxnId="{4745BCDC-1B8D-44A5-86C4-A1A4866BEFA8}">
      <dgm:prSet/>
      <dgm:spPr/>
      <dgm:t>
        <a:bodyPr/>
        <a:lstStyle/>
        <a:p>
          <a:endParaRPr lang="en-US"/>
        </a:p>
      </dgm:t>
    </dgm:pt>
    <dgm:pt modelId="{66D61922-72E4-4EF2-A933-4B9E01A1DE12}">
      <dgm:prSet/>
      <dgm:spPr/>
      <dgm:t>
        <a:bodyPr/>
        <a:lstStyle/>
        <a:p>
          <a:r>
            <a:rPr lang="en-US" dirty="0"/>
            <a:t>Education and Training</a:t>
          </a:r>
        </a:p>
      </dgm:t>
    </dgm:pt>
    <dgm:pt modelId="{A1770D04-BD8C-467E-A67F-19974D04D0F2}" type="parTrans" cxnId="{83E6C607-4B3D-4B89-84B2-47B6FD343633}">
      <dgm:prSet/>
      <dgm:spPr/>
      <dgm:t>
        <a:bodyPr/>
        <a:lstStyle/>
        <a:p>
          <a:endParaRPr lang="en-US"/>
        </a:p>
      </dgm:t>
    </dgm:pt>
    <dgm:pt modelId="{2B32E20A-40AC-4EB6-800B-F89CE0A3B0A3}" type="sibTrans" cxnId="{83E6C607-4B3D-4B89-84B2-47B6FD343633}">
      <dgm:prSet/>
      <dgm:spPr/>
      <dgm:t>
        <a:bodyPr/>
        <a:lstStyle/>
        <a:p>
          <a:endParaRPr lang="en-US"/>
        </a:p>
      </dgm:t>
    </dgm:pt>
    <dgm:pt modelId="{E420BB99-B578-4083-ABA4-1C323A7292DC}" type="pres">
      <dgm:prSet presAssocID="{A0B006A2-3B5A-4DA1-A0CF-78466B73A5D0}" presName="Name0" presStyleCnt="0">
        <dgm:presLayoutVars>
          <dgm:dir/>
          <dgm:animLvl val="lvl"/>
          <dgm:resizeHandles val="exact"/>
        </dgm:presLayoutVars>
      </dgm:prSet>
      <dgm:spPr/>
    </dgm:pt>
    <dgm:pt modelId="{1F306F26-8747-4A5E-A769-C0412F6535A2}" type="pres">
      <dgm:prSet presAssocID="{D1C5C886-460B-4B72-816F-B9729B48C2B7}" presName="linNode" presStyleCnt="0"/>
      <dgm:spPr/>
    </dgm:pt>
    <dgm:pt modelId="{C074D0FA-201E-42AD-9B5C-A766E4E88761}" type="pres">
      <dgm:prSet presAssocID="{D1C5C886-460B-4B72-816F-B9729B48C2B7}" presName="parentText" presStyleLbl="node1" presStyleIdx="0" presStyleCnt="4" custLinFactNeighborX="670" custLinFactNeighborY="2003">
        <dgm:presLayoutVars>
          <dgm:chMax val="1"/>
          <dgm:bulletEnabled val="1"/>
        </dgm:presLayoutVars>
      </dgm:prSet>
      <dgm:spPr/>
    </dgm:pt>
    <dgm:pt modelId="{2F76624F-863D-457F-9173-A24254BE3AF7}" type="pres">
      <dgm:prSet presAssocID="{D1C5C886-460B-4B72-816F-B9729B48C2B7}" presName="descendantText" presStyleLbl="alignAccFollowNode1" presStyleIdx="0" presStyleCnt="4">
        <dgm:presLayoutVars>
          <dgm:bulletEnabled val="1"/>
        </dgm:presLayoutVars>
      </dgm:prSet>
      <dgm:spPr/>
    </dgm:pt>
    <dgm:pt modelId="{AA688C86-AA13-4343-9510-995F05B6C94D}" type="pres">
      <dgm:prSet presAssocID="{D8CE2ECF-FF02-4CBB-82C5-299CCE2D7EA4}" presName="sp" presStyleCnt="0"/>
      <dgm:spPr/>
    </dgm:pt>
    <dgm:pt modelId="{EAC9D350-1D58-4E18-BB01-7E8ED9E53F5E}" type="pres">
      <dgm:prSet presAssocID="{5AB09904-DBD3-449D-8C77-D8BD58F909FF}" presName="linNode" presStyleCnt="0"/>
      <dgm:spPr/>
    </dgm:pt>
    <dgm:pt modelId="{DF794D2A-29B8-43F2-AED6-62F7ABF3C91D}" type="pres">
      <dgm:prSet presAssocID="{5AB09904-DBD3-449D-8C77-D8BD58F909FF}" presName="parentText" presStyleLbl="node1" presStyleIdx="1" presStyleCnt="4">
        <dgm:presLayoutVars>
          <dgm:chMax val="1"/>
          <dgm:bulletEnabled val="1"/>
        </dgm:presLayoutVars>
      </dgm:prSet>
      <dgm:spPr/>
    </dgm:pt>
    <dgm:pt modelId="{D16436A9-3C9B-4C17-BBAB-FFFF5A1AA53A}" type="pres">
      <dgm:prSet presAssocID="{5AB09904-DBD3-449D-8C77-D8BD58F909FF}" presName="descendantText" presStyleLbl="alignAccFollowNode1" presStyleIdx="1" presStyleCnt="4">
        <dgm:presLayoutVars>
          <dgm:bulletEnabled val="1"/>
        </dgm:presLayoutVars>
      </dgm:prSet>
      <dgm:spPr/>
    </dgm:pt>
    <dgm:pt modelId="{AD734175-14B2-43DF-9FF6-525AB9306D1D}" type="pres">
      <dgm:prSet presAssocID="{837E6604-14DA-4EBF-83B6-865D574727F8}" presName="sp" presStyleCnt="0"/>
      <dgm:spPr/>
    </dgm:pt>
    <dgm:pt modelId="{0315D733-2FAE-4241-9AD6-0B19BFEA5934}" type="pres">
      <dgm:prSet presAssocID="{443589B5-8BF8-40B5-822B-D50F0B227B8F}" presName="linNode" presStyleCnt="0"/>
      <dgm:spPr/>
    </dgm:pt>
    <dgm:pt modelId="{EC464EB1-2BB4-456C-8ACF-613676993465}" type="pres">
      <dgm:prSet presAssocID="{443589B5-8BF8-40B5-822B-D50F0B227B8F}" presName="parentText" presStyleLbl="node1" presStyleIdx="2" presStyleCnt="4">
        <dgm:presLayoutVars>
          <dgm:chMax val="1"/>
          <dgm:bulletEnabled val="1"/>
        </dgm:presLayoutVars>
      </dgm:prSet>
      <dgm:spPr/>
    </dgm:pt>
    <dgm:pt modelId="{99824DDD-C641-4E23-88B1-592345B8BBC6}" type="pres">
      <dgm:prSet presAssocID="{443589B5-8BF8-40B5-822B-D50F0B227B8F}" presName="descendantText" presStyleLbl="alignAccFollowNode1" presStyleIdx="2" presStyleCnt="4">
        <dgm:presLayoutVars>
          <dgm:bulletEnabled val="1"/>
        </dgm:presLayoutVars>
      </dgm:prSet>
      <dgm:spPr/>
    </dgm:pt>
    <dgm:pt modelId="{8A126A2A-534A-473B-9B8E-CA9B7034346F}" type="pres">
      <dgm:prSet presAssocID="{41C941CA-4C0A-4E64-933D-FFABBF1D0950}" presName="sp" presStyleCnt="0"/>
      <dgm:spPr/>
    </dgm:pt>
    <dgm:pt modelId="{6064AB85-51F7-4FB8-87E7-3E5408BEEB8D}" type="pres">
      <dgm:prSet presAssocID="{69D6F1FA-74C5-4DB9-A568-2F3E2801B9C4}" presName="linNode" presStyleCnt="0"/>
      <dgm:spPr/>
    </dgm:pt>
    <dgm:pt modelId="{014CA1B3-647B-4FE1-BA5F-CAE90E52E8CA}" type="pres">
      <dgm:prSet presAssocID="{69D6F1FA-74C5-4DB9-A568-2F3E2801B9C4}" presName="parentText" presStyleLbl="node1" presStyleIdx="3" presStyleCnt="4">
        <dgm:presLayoutVars>
          <dgm:chMax val="1"/>
          <dgm:bulletEnabled val="1"/>
        </dgm:presLayoutVars>
      </dgm:prSet>
      <dgm:spPr/>
    </dgm:pt>
    <dgm:pt modelId="{9CC53E7A-A168-4FED-B386-40A266C0DA00}" type="pres">
      <dgm:prSet presAssocID="{69D6F1FA-74C5-4DB9-A568-2F3E2801B9C4}" presName="descendantText" presStyleLbl="alignAccFollowNode1" presStyleIdx="3" presStyleCnt="4">
        <dgm:presLayoutVars>
          <dgm:bulletEnabled val="1"/>
        </dgm:presLayoutVars>
      </dgm:prSet>
      <dgm:spPr/>
    </dgm:pt>
  </dgm:ptLst>
  <dgm:cxnLst>
    <dgm:cxn modelId="{83E6C607-4B3D-4B89-84B2-47B6FD343633}" srcId="{69D6F1FA-74C5-4DB9-A568-2F3E2801B9C4}" destId="{66D61922-72E4-4EF2-A933-4B9E01A1DE12}" srcOrd="1" destOrd="0" parTransId="{A1770D04-BD8C-467E-A67F-19974D04D0F2}" sibTransId="{2B32E20A-40AC-4EB6-800B-F89CE0A3B0A3}"/>
    <dgm:cxn modelId="{14521609-A42E-4E52-A031-284003BF9E73}" type="presOf" srcId="{443589B5-8BF8-40B5-822B-D50F0B227B8F}" destId="{EC464EB1-2BB4-456C-8ACF-613676993465}" srcOrd="0" destOrd="0" presId="urn:microsoft.com/office/officeart/2005/8/layout/vList5"/>
    <dgm:cxn modelId="{524BDC0B-2C32-49F3-B3F3-9CD8A4544E8B}" srcId="{D1C5C886-460B-4B72-816F-B9729B48C2B7}" destId="{84B970B3-6DBF-4A7C-8524-2155D60E71D4}" srcOrd="0" destOrd="0" parTransId="{404E479E-3031-4CF1-A040-89F6C6E35261}" sibTransId="{91B8BDC0-8373-4141-85C0-DC5529634E8F}"/>
    <dgm:cxn modelId="{945D3F0F-9173-4986-8733-F27C1EB283A3}" srcId="{443589B5-8BF8-40B5-822B-D50F0B227B8F}" destId="{91D2304B-0F60-48FF-A4E3-B43453B3F0B9}" srcOrd="1" destOrd="0" parTransId="{075BB293-2EDF-476C-BD39-01528344ECEB}" sibTransId="{C92B02C6-8128-4771-A480-14ADFC56B913}"/>
    <dgm:cxn modelId="{A6F8F61F-F443-4ABA-9983-8C3D5B58B547}" srcId="{443589B5-8BF8-40B5-822B-D50F0B227B8F}" destId="{FF87CA3F-FADF-41E2-9C60-FA28FCE3B996}" srcOrd="0" destOrd="0" parTransId="{951D219B-F1DF-4504-A60C-195FD5B908B0}" sibTransId="{69CC0F2D-A39C-4836-9973-0EDB10711AED}"/>
    <dgm:cxn modelId="{510EF435-A7E0-499E-8983-92932EDF19C1}" type="presOf" srcId="{E03C4A0F-1DE4-4786-B882-C1A1B8AD3DAD}" destId="{D16436A9-3C9B-4C17-BBAB-FFFF5A1AA53A}" srcOrd="0" destOrd="2" presId="urn:microsoft.com/office/officeart/2005/8/layout/vList5"/>
    <dgm:cxn modelId="{A5A5F537-BE3D-466F-850E-731679E85D11}" srcId="{A0B006A2-3B5A-4DA1-A0CF-78466B73A5D0}" destId="{69D6F1FA-74C5-4DB9-A568-2F3E2801B9C4}" srcOrd="3" destOrd="0" parTransId="{AA1B3593-81BC-4D3F-95A8-F70C155091EC}" sibTransId="{70A209EF-58C8-4BF1-B1A0-FC0DF2C4B3DE}"/>
    <dgm:cxn modelId="{9DC98468-CE53-40CB-93D6-C2A52D35D128}" type="presOf" srcId="{FF87CA3F-FADF-41E2-9C60-FA28FCE3B996}" destId="{99824DDD-C641-4E23-88B1-592345B8BBC6}" srcOrd="0" destOrd="0" presId="urn:microsoft.com/office/officeart/2005/8/layout/vList5"/>
    <dgm:cxn modelId="{EC99804C-A285-4057-8D1E-6F4620BC0900}" type="presOf" srcId="{2C0B0D47-774E-4C96-8E83-C8548E35335E}" destId="{99824DDD-C641-4E23-88B1-592345B8BBC6}" srcOrd="0" destOrd="2" presId="urn:microsoft.com/office/officeart/2005/8/layout/vList5"/>
    <dgm:cxn modelId="{09DF916F-F3DF-4DDB-80EE-DD144A7B9860}" srcId="{443589B5-8BF8-40B5-822B-D50F0B227B8F}" destId="{2C0B0D47-774E-4C96-8E83-C8548E35335E}" srcOrd="2" destOrd="0" parTransId="{AEB07518-B1CE-45BE-81E2-86617B6E8BB1}" sibTransId="{8F66DE5B-281B-4185-BFA6-36B661D3F142}"/>
    <dgm:cxn modelId="{622ABF70-FA95-459E-9B6D-0EF3178AAF4D}" type="presOf" srcId="{D1C5C886-460B-4B72-816F-B9729B48C2B7}" destId="{C074D0FA-201E-42AD-9B5C-A766E4E88761}" srcOrd="0" destOrd="0" presId="urn:microsoft.com/office/officeart/2005/8/layout/vList5"/>
    <dgm:cxn modelId="{A6E08072-4F71-46E9-AE84-D2954208CA5A}" type="presOf" srcId="{66D61922-72E4-4EF2-A933-4B9E01A1DE12}" destId="{9CC53E7A-A168-4FED-B386-40A266C0DA00}" srcOrd="0" destOrd="1" presId="urn:microsoft.com/office/officeart/2005/8/layout/vList5"/>
    <dgm:cxn modelId="{158BF872-2C92-4ECC-8309-B761A1B8A1B4}" srcId="{5AB09904-DBD3-449D-8C77-D8BD58F909FF}" destId="{9B10801D-5835-4C00-91E0-E12FDDDF1F0F}" srcOrd="1" destOrd="0" parTransId="{DAA00C56-8E50-4AFA-966D-827924AEED99}" sibTransId="{EBF09460-FCCD-4A07-BCE8-753D9B75027A}"/>
    <dgm:cxn modelId="{C3D09887-643C-4193-9FE1-03EE4D461399}" type="presOf" srcId="{9B10801D-5835-4C00-91E0-E12FDDDF1F0F}" destId="{D16436A9-3C9B-4C17-BBAB-FFFF5A1AA53A}" srcOrd="0" destOrd="1" presId="urn:microsoft.com/office/officeart/2005/8/layout/vList5"/>
    <dgm:cxn modelId="{ADB3DA87-2B97-49F1-B599-F49CCA4A12F0}" srcId="{A0B006A2-3B5A-4DA1-A0CF-78466B73A5D0}" destId="{5AB09904-DBD3-449D-8C77-D8BD58F909FF}" srcOrd="1" destOrd="0" parTransId="{C0F1F22A-2D0E-4C32-9700-D6292E15E817}" sibTransId="{837E6604-14DA-4EBF-83B6-865D574727F8}"/>
    <dgm:cxn modelId="{6EB72B90-4AB4-4FE7-8C6C-E023906E6E61}" srcId="{A0B006A2-3B5A-4DA1-A0CF-78466B73A5D0}" destId="{443589B5-8BF8-40B5-822B-D50F0B227B8F}" srcOrd="2" destOrd="0" parTransId="{44CA359C-7A0E-466C-9311-59D48F9B19B9}" sibTransId="{41C941CA-4C0A-4E64-933D-FFABBF1D0950}"/>
    <dgm:cxn modelId="{3EA1A894-AF7B-4F43-8133-18A2087E0011}" type="presOf" srcId="{615F8D02-10F4-47A6-8728-7A2AAB840B49}" destId="{9CC53E7A-A168-4FED-B386-40A266C0DA00}" srcOrd="0" destOrd="0" presId="urn:microsoft.com/office/officeart/2005/8/layout/vList5"/>
    <dgm:cxn modelId="{10F5AA95-10A6-4922-9B36-9B95BD6AA043}" type="presOf" srcId="{84B970B3-6DBF-4A7C-8524-2155D60E71D4}" destId="{2F76624F-863D-457F-9173-A24254BE3AF7}" srcOrd="0" destOrd="0" presId="urn:microsoft.com/office/officeart/2005/8/layout/vList5"/>
    <dgm:cxn modelId="{A2B3569C-544A-4080-8B65-8DBD8A20D353}" type="presOf" srcId="{91D2304B-0F60-48FF-A4E3-B43453B3F0B9}" destId="{99824DDD-C641-4E23-88B1-592345B8BBC6}" srcOrd="0" destOrd="1" presId="urn:microsoft.com/office/officeart/2005/8/layout/vList5"/>
    <dgm:cxn modelId="{61B707A4-4A13-40F8-A94D-8A3906DBF253}" type="presOf" srcId="{A0B006A2-3B5A-4DA1-A0CF-78466B73A5D0}" destId="{E420BB99-B578-4083-ABA4-1C323A7292DC}" srcOrd="0" destOrd="0" presId="urn:microsoft.com/office/officeart/2005/8/layout/vList5"/>
    <dgm:cxn modelId="{54819AB4-1DC8-4BE6-903E-8041A7BB8428}" srcId="{5AB09904-DBD3-449D-8C77-D8BD58F909FF}" destId="{B5BD18FA-1511-4092-B5C5-31D04883539C}" srcOrd="0" destOrd="0" parTransId="{911E7787-A907-407A-ACAA-AA1D8B478F56}" sibTransId="{C03EA865-DC07-43E7-B917-72BEDA8F981A}"/>
    <dgm:cxn modelId="{65C2BBB5-28F6-499E-8D1F-61F701F7D1BC}" type="presOf" srcId="{B5BD18FA-1511-4092-B5C5-31D04883539C}" destId="{D16436A9-3C9B-4C17-BBAB-FFFF5A1AA53A}" srcOrd="0" destOrd="0" presId="urn:microsoft.com/office/officeart/2005/8/layout/vList5"/>
    <dgm:cxn modelId="{9D57B3BB-BDDB-4E2B-8EBB-45F1C2F63255}" srcId="{69D6F1FA-74C5-4DB9-A568-2F3E2801B9C4}" destId="{615F8D02-10F4-47A6-8728-7A2AAB840B49}" srcOrd="0" destOrd="0" parTransId="{808E11DF-BE9F-4720-BBD7-5168CD37A4E8}" sibTransId="{09B92FF8-F92D-4726-A281-49D67C451F9A}"/>
    <dgm:cxn modelId="{F44C90C0-E4B3-4436-BA4B-C81D2C204B19}" type="presOf" srcId="{5AB09904-DBD3-449D-8C77-D8BD58F909FF}" destId="{DF794D2A-29B8-43F2-AED6-62F7ABF3C91D}" srcOrd="0" destOrd="0" presId="urn:microsoft.com/office/officeart/2005/8/layout/vList5"/>
    <dgm:cxn modelId="{980926C7-C56D-4468-8B6E-B026D17FDC86}" srcId="{A0B006A2-3B5A-4DA1-A0CF-78466B73A5D0}" destId="{D1C5C886-460B-4B72-816F-B9729B48C2B7}" srcOrd="0" destOrd="0" parTransId="{01BBF55B-766D-4EE7-AA12-654446BFF59E}" sibTransId="{D8CE2ECF-FF02-4CBB-82C5-299CCE2D7EA4}"/>
    <dgm:cxn modelId="{4745BCDC-1B8D-44A5-86C4-A1A4866BEFA8}" srcId="{5AB09904-DBD3-449D-8C77-D8BD58F909FF}" destId="{E03C4A0F-1DE4-4786-B882-C1A1B8AD3DAD}" srcOrd="2" destOrd="0" parTransId="{DF1CA66F-2927-4163-8967-38B9A7305F70}" sibTransId="{B6F885A8-7D1C-4AFB-9211-7544E067EEB4}"/>
    <dgm:cxn modelId="{CB83D4F0-3BF1-4E06-884E-F812A0437A3E}" type="presOf" srcId="{69D6F1FA-74C5-4DB9-A568-2F3E2801B9C4}" destId="{014CA1B3-647B-4FE1-BA5F-CAE90E52E8CA}" srcOrd="0" destOrd="0" presId="urn:microsoft.com/office/officeart/2005/8/layout/vList5"/>
    <dgm:cxn modelId="{EA7C59F4-A06F-44E3-8AF4-358D2FBF07CC}" type="presParOf" srcId="{E420BB99-B578-4083-ABA4-1C323A7292DC}" destId="{1F306F26-8747-4A5E-A769-C0412F6535A2}" srcOrd="0" destOrd="0" presId="urn:microsoft.com/office/officeart/2005/8/layout/vList5"/>
    <dgm:cxn modelId="{D04DFB79-F136-4F4F-918B-2A6921DA9C0A}" type="presParOf" srcId="{1F306F26-8747-4A5E-A769-C0412F6535A2}" destId="{C074D0FA-201E-42AD-9B5C-A766E4E88761}" srcOrd="0" destOrd="0" presId="urn:microsoft.com/office/officeart/2005/8/layout/vList5"/>
    <dgm:cxn modelId="{9B31116B-D8E5-49A4-B756-9B105526B300}" type="presParOf" srcId="{1F306F26-8747-4A5E-A769-C0412F6535A2}" destId="{2F76624F-863D-457F-9173-A24254BE3AF7}" srcOrd="1" destOrd="0" presId="urn:microsoft.com/office/officeart/2005/8/layout/vList5"/>
    <dgm:cxn modelId="{9C3896FE-0001-4EE9-87C1-34A5052471E5}" type="presParOf" srcId="{E420BB99-B578-4083-ABA4-1C323A7292DC}" destId="{AA688C86-AA13-4343-9510-995F05B6C94D}" srcOrd="1" destOrd="0" presId="urn:microsoft.com/office/officeart/2005/8/layout/vList5"/>
    <dgm:cxn modelId="{D88E83AF-8377-402C-8405-6C034B7E373C}" type="presParOf" srcId="{E420BB99-B578-4083-ABA4-1C323A7292DC}" destId="{EAC9D350-1D58-4E18-BB01-7E8ED9E53F5E}" srcOrd="2" destOrd="0" presId="urn:microsoft.com/office/officeart/2005/8/layout/vList5"/>
    <dgm:cxn modelId="{A78CD39F-D96D-49F1-81FA-0C72A7CD23E1}" type="presParOf" srcId="{EAC9D350-1D58-4E18-BB01-7E8ED9E53F5E}" destId="{DF794D2A-29B8-43F2-AED6-62F7ABF3C91D}" srcOrd="0" destOrd="0" presId="urn:microsoft.com/office/officeart/2005/8/layout/vList5"/>
    <dgm:cxn modelId="{15323B1E-2EDE-4241-8419-A5A0C43AAB38}" type="presParOf" srcId="{EAC9D350-1D58-4E18-BB01-7E8ED9E53F5E}" destId="{D16436A9-3C9B-4C17-BBAB-FFFF5A1AA53A}" srcOrd="1" destOrd="0" presId="urn:microsoft.com/office/officeart/2005/8/layout/vList5"/>
    <dgm:cxn modelId="{2F169816-A40C-48C0-8B36-7472C0D3E2E8}" type="presParOf" srcId="{E420BB99-B578-4083-ABA4-1C323A7292DC}" destId="{AD734175-14B2-43DF-9FF6-525AB9306D1D}" srcOrd="3" destOrd="0" presId="urn:microsoft.com/office/officeart/2005/8/layout/vList5"/>
    <dgm:cxn modelId="{8FB3A870-2E06-47D2-874B-A71669549F5D}" type="presParOf" srcId="{E420BB99-B578-4083-ABA4-1C323A7292DC}" destId="{0315D733-2FAE-4241-9AD6-0B19BFEA5934}" srcOrd="4" destOrd="0" presId="urn:microsoft.com/office/officeart/2005/8/layout/vList5"/>
    <dgm:cxn modelId="{354AF3BE-8ADC-4DBD-817C-1273C340C4C7}" type="presParOf" srcId="{0315D733-2FAE-4241-9AD6-0B19BFEA5934}" destId="{EC464EB1-2BB4-456C-8ACF-613676993465}" srcOrd="0" destOrd="0" presId="urn:microsoft.com/office/officeart/2005/8/layout/vList5"/>
    <dgm:cxn modelId="{8A040C95-1826-42F0-80FF-3E8F1D28A8F4}" type="presParOf" srcId="{0315D733-2FAE-4241-9AD6-0B19BFEA5934}" destId="{99824DDD-C641-4E23-88B1-592345B8BBC6}" srcOrd="1" destOrd="0" presId="urn:microsoft.com/office/officeart/2005/8/layout/vList5"/>
    <dgm:cxn modelId="{0B1A4623-F16F-4EA2-95E7-C4BEDE839E92}" type="presParOf" srcId="{E420BB99-B578-4083-ABA4-1C323A7292DC}" destId="{8A126A2A-534A-473B-9B8E-CA9B7034346F}" srcOrd="5" destOrd="0" presId="urn:microsoft.com/office/officeart/2005/8/layout/vList5"/>
    <dgm:cxn modelId="{B6C1A45A-1304-42EA-BE1D-2D821E99EB9B}" type="presParOf" srcId="{E420BB99-B578-4083-ABA4-1C323A7292DC}" destId="{6064AB85-51F7-4FB8-87E7-3E5408BEEB8D}" srcOrd="6" destOrd="0" presId="urn:microsoft.com/office/officeart/2005/8/layout/vList5"/>
    <dgm:cxn modelId="{526768CE-2299-4A2F-BA17-35ED74AC756B}" type="presParOf" srcId="{6064AB85-51F7-4FB8-87E7-3E5408BEEB8D}" destId="{014CA1B3-647B-4FE1-BA5F-CAE90E52E8CA}" srcOrd="0" destOrd="0" presId="urn:microsoft.com/office/officeart/2005/8/layout/vList5"/>
    <dgm:cxn modelId="{B93BF879-7F5E-4BDD-9B5A-143185F921D2}" type="presParOf" srcId="{6064AB85-51F7-4FB8-87E7-3E5408BEEB8D}" destId="{9CC53E7A-A168-4FED-B386-40A266C0DA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4F69B-5204-4F33-B604-53AA91BE382B}">
      <dsp:nvSpPr>
        <dsp:cNvPr id="0" name=""/>
        <dsp:cNvSpPr/>
      </dsp:nvSpPr>
      <dsp:spPr>
        <a:xfrm>
          <a:off x="-3553789" y="-546217"/>
          <a:ext cx="4236721" cy="4236721"/>
        </a:xfrm>
        <a:prstGeom prst="blockArc">
          <a:avLst>
            <a:gd name="adj1" fmla="val 18900000"/>
            <a:gd name="adj2" fmla="val 2700000"/>
            <a:gd name="adj3" fmla="val 51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3DF16FE-D0D5-4DF5-9CEC-F6F35A0767FA}">
      <dsp:nvSpPr>
        <dsp:cNvPr id="0" name=""/>
        <dsp:cNvSpPr/>
      </dsp:nvSpPr>
      <dsp:spPr>
        <a:xfrm>
          <a:off x="439157" y="314428"/>
          <a:ext cx="3903453" cy="6288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9156"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Language</a:t>
          </a:r>
        </a:p>
      </dsp:txBody>
      <dsp:txXfrm>
        <a:off x="439157" y="314428"/>
        <a:ext cx="3903453" cy="628857"/>
      </dsp:txXfrm>
    </dsp:sp>
    <dsp:sp modelId="{7674E23D-C5B3-460C-983C-002455A97CD7}">
      <dsp:nvSpPr>
        <dsp:cNvPr id="0" name=""/>
        <dsp:cNvSpPr/>
      </dsp:nvSpPr>
      <dsp:spPr>
        <a:xfrm>
          <a:off x="46121" y="235821"/>
          <a:ext cx="786071" cy="786071"/>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6FAC25C-9A18-4D24-8BC9-CB83D32DD81E}">
      <dsp:nvSpPr>
        <dsp:cNvPr id="0" name=""/>
        <dsp:cNvSpPr/>
      </dsp:nvSpPr>
      <dsp:spPr>
        <a:xfrm>
          <a:off x="667636" y="1247954"/>
          <a:ext cx="3674864" cy="6288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9156"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Methodology</a:t>
          </a:r>
        </a:p>
      </dsp:txBody>
      <dsp:txXfrm>
        <a:off x="667636" y="1247954"/>
        <a:ext cx="3674864" cy="628857"/>
      </dsp:txXfrm>
    </dsp:sp>
    <dsp:sp modelId="{F947304F-01A5-4038-9C8A-D3DB3F90508F}">
      <dsp:nvSpPr>
        <dsp:cNvPr id="0" name=""/>
        <dsp:cNvSpPr/>
      </dsp:nvSpPr>
      <dsp:spPr>
        <a:xfrm>
          <a:off x="171445" y="1186158"/>
          <a:ext cx="786071" cy="786071"/>
        </a:xfrm>
        <a:prstGeom prst="ellipse">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2ABC7B5-8F9B-4685-9E28-0085436C95CC}">
      <dsp:nvSpPr>
        <dsp:cNvPr id="0" name=""/>
        <dsp:cNvSpPr/>
      </dsp:nvSpPr>
      <dsp:spPr>
        <a:xfrm>
          <a:off x="439157" y="2201000"/>
          <a:ext cx="3903453" cy="6288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9156"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Tool</a:t>
          </a:r>
        </a:p>
      </dsp:txBody>
      <dsp:txXfrm>
        <a:off x="439157" y="2201000"/>
        <a:ext cx="3903453" cy="628857"/>
      </dsp:txXfrm>
    </dsp:sp>
    <dsp:sp modelId="{C9903798-6E81-44F0-A1D6-5B5C3B4D2D4C}">
      <dsp:nvSpPr>
        <dsp:cNvPr id="0" name=""/>
        <dsp:cNvSpPr/>
      </dsp:nvSpPr>
      <dsp:spPr>
        <a:xfrm>
          <a:off x="2" y="2100816"/>
          <a:ext cx="786071" cy="786071"/>
        </a:xfrm>
        <a:prstGeom prst="ellipse">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11EAE-32B7-4AC5-968C-5519FE113BEA}">
      <dsp:nvSpPr>
        <dsp:cNvPr id="0" name=""/>
        <dsp:cNvSpPr/>
      </dsp:nvSpPr>
      <dsp:spPr>
        <a:xfrm>
          <a:off x="0" y="0"/>
          <a:ext cx="8698568" cy="147727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Reduce Development Cost and Design Cycle time</a:t>
          </a:r>
        </a:p>
        <a:p>
          <a:pPr marL="171450" lvl="1" indent="-171450" algn="l" defTabSz="844550">
            <a:lnSpc>
              <a:spcPct val="90000"/>
            </a:lnSpc>
            <a:spcBef>
              <a:spcPct val="0"/>
            </a:spcBef>
            <a:spcAft>
              <a:spcPct val="15000"/>
            </a:spcAft>
            <a:buChar char="•"/>
          </a:pPr>
          <a:r>
            <a:rPr lang="en-US" sz="1900" kern="1200" dirty="0"/>
            <a:t>Eliminate of Wasted Effort</a:t>
          </a:r>
        </a:p>
        <a:p>
          <a:pPr marL="171450" lvl="1" indent="-171450" algn="l" defTabSz="844550">
            <a:lnSpc>
              <a:spcPct val="90000"/>
            </a:lnSpc>
            <a:spcBef>
              <a:spcPct val="0"/>
            </a:spcBef>
            <a:spcAft>
              <a:spcPct val="15000"/>
            </a:spcAft>
            <a:buChar char="•"/>
          </a:pPr>
          <a:r>
            <a:rPr lang="en-US" sz="1900" kern="1200" dirty="0"/>
            <a:t>Reduce Rework</a:t>
          </a:r>
        </a:p>
        <a:p>
          <a:pPr marL="171450" lvl="1" indent="-171450" algn="l" defTabSz="844550">
            <a:lnSpc>
              <a:spcPct val="90000"/>
            </a:lnSpc>
            <a:spcBef>
              <a:spcPct val="0"/>
            </a:spcBef>
            <a:spcAft>
              <a:spcPct val="15000"/>
            </a:spcAft>
            <a:buChar char="•"/>
          </a:pPr>
          <a:r>
            <a:rPr lang="en-US" sz="1900" kern="1200" dirty="0"/>
            <a:t>Increase Reuse</a:t>
          </a:r>
        </a:p>
      </dsp:txBody>
      <dsp:txXfrm>
        <a:off x="1895292" y="0"/>
        <a:ext cx="6803275" cy="1477271"/>
      </dsp:txXfrm>
    </dsp:sp>
    <dsp:sp modelId="{299834A6-71D2-4677-9B45-206BE13388DF}">
      <dsp:nvSpPr>
        <dsp:cNvPr id="0" name=""/>
        <dsp:cNvSpPr/>
      </dsp:nvSpPr>
      <dsp:spPr>
        <a:xfrm>
          <a:off x="135624" y="116318"/>
          <a:ext cx="1739713" cy="1244633"/>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849A7DD-326A-442E-9D4C-99491F5FD391}">
      <dsp:nvSpPr>
        <dsp:cNvPr id="0" name=""/>
        <dsp:cNvSpPr/>
      </dsp:nvSpPr>
      <dsp:spPr>
        <a:xfrm>
          <a:off x="0" y="1632850"/>
          <a:ext cx="8698568" cy="15557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Facilitate Knowledge Transfer</a:t>
          </a:r>
        </a:p>
        <a:p>
          <a:pPr marL="171450" lvl="1" indent="-171450" algn="l" defTabSz="844550">
            <a:lnSpc>
              <a:spcPct val="90000"/>
            </a:lnSpc>
            <a:spcBef>
              <a:spcPct val="0"/>
            </a:spcBef>
            <a:spcAft>
              <a:spcPct val="15000"/>
            </a:spcAft>
            <a:buChar char="•"/>
          </a:pPr>
          <a:r>
            <a:rPr lang="en-US" sz="1900" kern="1200" dirty="0"/>
            <a:t>Graphic Representation</a:t>
          </a:r>
        </a:p>
        <a:p>
          <a:pPr marL="171450" lvl="1" indent="-171450" algn="l" defTabSz="844550">
            <a:lnSpc>
              <a:spcPct val="90000"/>
            </a:lnSpc>
            <a:spcBef>
              <a:spcPct val="0"/>
            </a:spcBef>
            <a:spcAft>
              <a:spcPct val="15000"/>
            </a:spcAft>
            <a:buChar char="•"/>
          </a:pPr>
          <a:r>
            <a:rPr lang="en-US" sz="1900" kern="1200" dirty="0"/>
            <a:t>Common Syntax and Semantics</a:t>
          </a:r>
        </a:p>
        <a:p>
          <a:pPr marL="171450" lvl="1" indent="-171450" algn="l" defTabSz="844550">
            <a:lnSpc>
              <a:spcPct val="90000"/>
            </a:lnSpc>
            <a:spcBef>
              <a:spcPct val="0"/>
            </a:spcBef>
            <a:spcAft>
              <a:spcPct val="15000"/>
            </a:spcAft>
            <a:buChar char="•"/>
          </a:pPr>
          <a:r>
            <a:rPr lang="en-US" sz="1900" kern="1200" dirty="0"/>
            <a:t>Views and Viewpoints</a:t>
          </a:r>
        </a:p>
      </dsp:txBody>
      <dsp:txXfrm>
        <a:off x="1895292" y="1632850"/>
        <a:ext cx="6803275" cy="1555791"/>
      </dsp:txXfrm>
    </dsp:sp>
    <dsp:sp modelId="{2F4EB037-1FA3-49B0-9B30-2A8D4B5C719B}">
      <dsp:nvSpPr>
        <dsp:cNvPr id="0" name=""/>
        <dsp:cNvSpPr/>
      </dsp:nvSpPr>
      <dsp:spPr>
        <a:xfrm>
          <a:off x="155579" y="1788429"/>
          <a:ext cx="1739713" cy="1244633"/>
        </a:xfrm>
        <a:prstGeom prst="roundRect">
          <a:avLst>
            <a:gd name="adj" fmla="val 10000"/>
          </a:avLst>
        </a:prstGeom>
        <a:blipFill rotWithShape="1">
          <a:blip xmlns:r="http://schemas.openxmlformats.org/officeDocument/2006/relationships" r:embed="rId2">
            <a:duotone>
              <a:schemeClr val="accent2">
                <a:hueOff val="0"/>
                <a:satOff val="-1036"/>
                <a:lumOff val="6729"/>
                <a:alphaOff val="0"/>
                <a:shade val="20000"/>
                <a:satMod val="200000"/>
              </a:schemeClr>
              <a:schemeClr val="accent2">
                <a:hueOff val="0"/>
                <a:satOff val="-1036"/>
                <a:lumOff val="6729"/>
                <a:alphaOff val="0"/>
                <a:tint val="12000"/>
                <a:satMod val="190000"/>
              </a:schemeClr>
            </a:duotone>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9C65FF-9B7C-4174-979D-CD4A4F9E2E29}">
      <dsp:nvSpPr>
        <dsp:cNvPr id="0" name=""/>
        <dsp:cNvSpPr/>
      </dsp:nvSpPr>
      <dsp:spPr>
        <a:xfrm>
          <a:off x="0" y="3346149"/>
          <a:ext cx="8698568" cy="15557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Manage Increased Complexity</a:t>
          </a:r>
        </a:p>
        <a:p>
          <a:pPr marL="171450" lvl="1" indent="-171450" algn="l" defTabSz="844550">
            <a:lnSpc>
              <a:spcPct val="90000"/>
            </a:lnSpc>
            <a:spcBef>
              <a:spcPct val="0"/>
            </a:spcBef>
            <a:spcAft>
              <a:spcPct val="15000"/>
            </a:spcAft>
            <a:buChar char="•"/>
          </a:pPr>
          <a:r>
            <a:rPr lang="en-US" sz="1900" kern="1200" dirty="0"/>
            <a:t>Single Source of Truth</a:t>
          </a:r>
        </a:p>
        <a:p>
          <a:pPr marL="171450" lvl="1" indent="-171450" algn="l" defTabSz="844550">
            <a:lnSpc>
              <a:spcPct val="90000"/>
            </a:lnSpc>
            <a:spcBef>
              <a:spcPct val="0"/>
            </a:spcBef>
            <a:spcAft>
              <a:spcPct val="15000"/>
            </a:spcAft>
            <a:buChar char="•"/>
          </a:pPr>
          <a:r>
            <a:rPr lang="en-US" sz="1900" kern="1200" dirty="0"/>
            <a:t>Automated Validation and Analysis</a:t>
          </a:r>
        </a:p>
        <a:p>
          <a:pPr marL="171450" lvl="1" indent="-171450" algn="l" defTabSz="844550">
            <a:lnSpc>
              <a:spcPct val="90000"/>
            </a:lnSpc>
            <a:spcBef>
              <a:spcPct val="0"/>
            </a:spcBef>
            <a:spcAft>
              <a:spcPct val="15000"/>
            </a:spcAft>
            <a:buChar char="•"/>
          </a:pPr>
          <a:r>
            <a:rPr lang="en-US" sz="1900" kern="1200" dirty="0"/>
            <a:t>Pulling the Digital Thread </a:t>
          </a:r>
        </a:p>
      </dsp:txBody>
      <dsp:txXfrm>
        <a:off x="1895292" y="3346149"/>
        <a:ext cx="6803275" cy="1555791"/>
      </dsp:txXfrm>
    </dsp:sp>
    <dsp:sp modelId="{48CFD64F-87D7-4341-993C-88E239712144}">
      <dsp:nvSpPr>
        <dsp:cNvPr id="0" name=""/>
        <dsp:cNvSpPr/>
      </dsp:nvSpPr>
      <dsp:spPr>
        <a:xfrm>
          <a:off x="155579" y="3499800"/>
          <a:ext cx="1739713" cy="1244633"/>
        </a:xfrm>
        <a:prstGeom prst="roundRect">
          <a:avLst>
            <a:gd name="adj" fmla="val 10000"/>
          </a:avLst>
        </a:prstGeom>
        <a:blipFill rotWithShape="1">
          <a:blip xmlns:r="http://schemas.openxmlformats.org/officeDocument/2006/relationships" r:embed="rId3">
            <a:duotone>
              <a:schemeClr val="accent2">
                <a:hueOff val="0"/>
                <a:satOff val="-2072"/>
                <a:lumOff val="13457"/>
                <a:alphaOff val="0"/>
                <a:shade val="20000"/>
                <a:satMod val="200000"/>
              </a:schemeClr>
              <a:schemeClr val="accent2">
                <a:hueOff val="0"/>
                <a:satOff val="-2072"/>
                <a:lumOff val="13457"/>
                <a:alphaOff val="0"/>
                <a:tint val="12000"/>
                <a:satMod val="190000"/>
              </a:schemeClr>
            </a:duotone>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6624F-863D-457F-9173-A24254BE3AF7}">
      <dsp:nvSpPr>
        <dsp:cNvPr id="0" name=""/>
        <dsp:cNvSpPr/>
      </dsp:nvSpPr>
      <dsp:spPr>
        <a:xfrm rot="5400000">
          <a:off x="4315752" y="-1677528"/>
          <a:ext cx="900866" cy="448582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RFPs still document based (CDRLs, </a:t>
          </a:r>
          <a:r>
            <a:rPr lang="en-US" sz="1700" kern="1200" dirty="0" err="1"/>
            <a:t>etc</a:t>
          </a:r>
          <a:r>
            <a:rPr lang="en-US" sz="1700" kern="1200" dirty="0"/>
            <a:t>)</a:t>
          </a:r>
        </a:p>
      </dsp:txBody>
      <dsp:txXfrm rot="-5400000">
        <a:off x="2523275" y="158926"/>
        <a:ext cx="4441845" cy="812912"/>
      </dsp:txXfrm>
    </dsp:sp>
    <dsp:sp modelId="{C074D0FA-201E-42AD-9B5C-A766E4E88761}">
      <dsp:nvSpPr>
        <dsp:cNvPr id="0" name=""/>
        <dsp:cNvSpPr/>
      </dsp:nvSpPr>
      <dsp:spPr>
        <a:xfrm>
          <a:off x="30055" y="24896"/>
          <a:ext cx="2523274" cy="11260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Contracts and Legal </a:t>
          </a:r>
        </a:p>
      </dsp:txBody>
      <dsp:txXfrm>
        <a:off x="85026" y="79867"/>
        <a:ext cx="2413332" cy="1016141"/>
      </dsp:txXfrm>
    </dsp:sp>
    <dsp:sp modelId="{D16436A9-3C9B-4C17-BBAB-FFFF5A1AA53A}">
      <dsp:nvSpPr>
        <dsp:cNvPr id="0" name=""/>
        <dsp:cNvSpPr/>
      </dsp:nvSpPr>
      <dsp:spPr>
        <a:xfrm rot="5400000">
          <a:off x="4315752" y="-495140"/>
          <a:ext cx="900866" cy="448582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Firewalls/Security/Trust</a:t>
          </a:r>
        </a:p>
        <a:p>
          <a:pPr marL="171450" lvl="1" indent="-171450" algn="l" defTabSz="755650">
            <a:lnSpc>
              <a:spcPct val="90000"/>
            </a:lnSpc>
            <a:spcBef>
              <a:spcPct val="0"/>
            </a:spcBef>
            <a:spcAft>
              <a:spcPct val="15000"/>
            </a:spcAft>
            <a:buChar char="•"/>
          </a:pPr>
          <a:r>
            <a:rPr lang="en-US" sz="1700" kern="1200" dirty="0"/>
            <a:t>IP Protection</a:t>
          </a:r>
        </a:p>
        <a:p>
          <a:pPr marL="171450" lvl="1" indent="-171450" algn="l" defTabSz="755650">
            <a:lnSpc>
              <a:spcPct val="90000"/>
            </a:lnSpc>
            <a:spcBef>
              <a:spcPct val="0"/>
            </a:spcBef>
            <a:spcAft>
              <a:spcPct val="15000"/>
            </a:spcAft>
            <a:buChar char="•"/>
          </a:pPr>
          <a:r>
            <a:rPr lang="en-US" sz="1700" kern="1200" dirty="0"/>
            <a:t>Model Portability</a:t>
          </a:r>
        </a:p>
      </dsp:txBody>
      <dsp:txXfrm rot="-5400000">
        <a:off x="2523275" y="1341314"/>
        <a:ext cx="4441845" cy="812912"/>
      </dsp:txXfrm>
    </dsp:sp>
    <dsp:sp modelId="{DF794D2A-29B8-43F2-AED6-62F7ABF3C91D}">
      <dsp:nvSpPr>
        <dsp:cNvPr id="0" name=""/>
        <dsp:cNvSpPr/>
      </dsp:nvSpPr>
      <dsp:spPr>
        <a:xfrm>
          <a:off x="0" y="1184728"/>
          <a:ext cx="2523274" cy="11260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Collaboration Up/Down</a:t>
          </a:r>
          <a:endParaRPr lang="en-US" sz="2700" kern="1200" dirty="0"/>
        </a:p>
      </dsp:txBody>
      <dsp:txXfrm>
        <a:off x="54971" y="1239699"/>
        <a:ext cx="2413332" cy="1016141"/>
      </dsp:txXfrm>
    </dsp:sp>
    <dsp:sp modelId="{99824DDD-C641-4E23-88B1-592345B8BBC6}">
      <dsp:nvSpPr>
        <dsp:cNvPr id="0" name=""/>
        <dsp:cNvSpPr/>
      </dsp:nvSpPr>
      <dsp:spPr>
        <a:xfrm rot="5400000">
          <a:off x="4315752" y="687247"/>
          <a:ext cx="900866" cy="448582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Tool Integration</a:t>
          </a:r>
        </a:p>
        <a:p>
          <a:pPr marL="171450" lvl="1" indent="-171450" algn="l" defTabSz="755650">
            <a:lnSpc>
              <a:spcPct val="90000"/>
            </a:lnSpc>
            <a:spcBef>
              <a:spcPct val="0"/>
            </a:spcBef>
            <a:spcAft>
              <a:spcPct val="15000"/>
            </a:spcAft>
            <a:buChar char="•"/>
          </a:pPr>
          <a:r>
            <a:rPr lang="en-US" sz="1700" kern="1200" dirty="0"/>
            <a:t>Limited or No Standards</a:t>
          </a:r>
        </a:p>
        <a:p>
          <a:pPr marL="171450" lvl="1" indent="-171450" algn="l" defTabSz="755650">
            <a:lnSpc>
              <a:spcPct val="90000"/>
            </a:lnSpc>
            <a:spcBef>
              <a:spcPct val="0"/>
            </a:spcBef>
            <a:spcAft>
              <a:spcPct val="15000"/>
            </a:spcAft>
            <a:buChar char="•"/>
          </a:pPr>
          <a:r>
            <a:rPr lang="en-US" sz="1700" kern="1200"/>
            <a:t>Trailing Infrastructure</a:t>
          </a:r>
          <a:endParaRPr lang="en-US" sz="1700" kern="1200" dirty="0"/>
        </a:p>
      </dsp:txBody>
      <dsp:txXfrm rot="-5400000">
        <a:off x="2523275" y="2523702"/>
        <a:ext cx="4441845" cy="812912"/>
      </dsp:txXfrm>
    </dsp:sp>
    <dsp:sp modelId="{EC464EB1-2BB4-456C-8ACF-613676993465}">
      <dsp:nvSpPr>
        <dsp:cNvPr id="0" name=""/>
        <dsp:cNvSpPr/>
      </dsp:nvSpPr>
      <dsp:spPr>
        <a:xfrm>
          <a:off x="0" y="2367116"/>
          <a:ext cx="2523274" cy="11260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Infrastructure and Environment</a:t>
          </a:r>
        </a:p>
      </dsp:txBody>
      <dsp:txXfrm>
        <a:off x="54971" y="2422087"/>
        <a:ext cx="2413332" cy="1016141"/>
      </dsp:txXfrm>
    </dsp:sp>
    <dsp:sp modelId="{9CC53E7A-A168-4FED-B386-40A266C0DA00}">
      <dsp:nvSpPr>
        <dsp:cNvPr id="0" name=""/>
        <dsp:cNvSpPr/>
      </dsp:nvSpPr>
      <dsp:spPr>
        <a:xfrm rot="5400000">
          <a:off x="4315752" y="1869634"/>
          <a:ext cx="900866" cy="448582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Young vs Old</a:t>
          </a:r>
        </a:p>
        <a:p>
          <a:pPr marL="171450" lvl="1" indent="-171450" algn="l" defTabSz="755650">
            <a:lnSpc>
              <a:spcPct val="90000"/>
            </a:lnSpc>
            <a:spcBef>
              <a:spcPct val="0"/>
            </a:spcBef>
            <a:spcAft>
              <a:spcPct val="15000"/>
            </a:spcAft>
            <a:buChar char="•"/>
          </a:pPr>
          <a:r>
            <a:rPr lang="en-US" sz="1700" kern="1200" dirty="0"/>
            <a:t>Education and Training</a:t>
          </a:r>
        </a:p>
      </dsp:txBody>
      <dsp:txXfrm rot="-5400000">
        <a:off x="2523275" y="3706089"/>
        <a:ext cx="4441845" cy="812912"/>
      </dsp:txXfrm>
    </dsp:sp>
    <dsp:sp modelId="{014CA1B3-647B-4FE1-BA5F-CAE90E52E8CA}">
      <dsp:nvSpPr>
        <dsp:cNvPr id="0" name=""/>
        <dsp:cNvSpPr/>
      </dsp:nvSpPr>
      <dsp:spPr>
        <a:xfrm>
          <a:off x="0" y="3549504"/>
          <a:ext cx="2523274" cy="11260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Culture </a:t>
          </a:r>
        </a:p>
      </dsp:txBody>
      <dsp:txXfrm>
        <a:off x="54971" y="3604475"/>
        <a:ext cx="2413332" cy="101614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orp Template_2015">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719" y="1204691"/>
            <a:ext cx="3892991" cy="4600068"/>
          </a:xfrm>
          <a:prstGeom prst="rect">
            <a:avLst/>
          </a:prstGeom>
        </p:spPr>
      </p:pic>
      <p:sp>
        <p:nvSpPr>
          <p:cNvPr id="12" name="Titre 1"/>
          <p:cNvSpPr>
            <a:spLocks noGrp="1"/>
          </p:cNvSpPr>
          <p:nvPr>
            <p:ph type="title" hasCustomPrompt="1"/>
          </p:nvPr>
        </p:nvSpPr>
        <p:spPr>
          <a:xfrm>
            <a:off x="5135893" y="1188454"/>
            <a:ext cx="6336704" cy="498764"/>
          </a:xfrm>
        </p:spPr>
        <p:txBody>
          <a:bodyPr>
            <a:noAutofit/>
          </a:bodyPr>
          <a:lstStyle>
            <a:lvl1pPr algn="r">
              <a:defRPr lang="en-US" sz="4267" b="0" i="0" kern="1200" spc="0" baseline="0" noProof="0" dirty="0" smtClean="0">
                <a:solidFill>
                  <a:schemeClr val="tx1"/>
                </a:solidFill>
                <a:effectLst/>
                <a:latin typeface="+mj-lt"/>
                <a:ea typeface="+mj-ea"/>
                <a:cs typeface="3ds Light"/>
              </a:defRPr>
            </a:lvl1pPr>
          </a:lstStyle>
          <a:p>
            <a:r>
              <a:rPr lang="en-US" noProof="0" dirty="0"/>
              <a:t>Click to edit title</a:t>
            </a:r>
          </a:p>
        </p:txBody>
      </p:sp>
      <p:sp>
        <p:nvSpPr>
          <p:cNvPr id="9" name="Text Placeholder 14"/>
          <p:cNvSpPr>
            <a:spLocks noGrp="1"/>
          </p:cNvSpPr>
          <p:nvPr>
            <p:ph type="body" sz="quarter" idx="11" hasCustomPrompt="1"/>
          </p:nvPr>
        </p:nvSpPr>
        <p:spPr>
          <a:xfrm>
            <a:off x="6096002" y="1988840"/>
            <a:ext cx="5376335" cy="575733"/>
          </a:xfrm>
        </p:spPr>
        <p:txBody>
          <a:bodyPr anchor="ctr">
            <a:noAutofit/>
          </a:bodyPr>
          <a:lstStyle>
            <a:lvl1pPr algn="r">
              <a:lnSpc>
                <a:spcPct val="100000"/>
              </a:lnSpc>
              <a:spcBef>
                <a:spcPts val="0"/>
              </a:spcBef>
              <a:buFont typeface="Arial" pitchFamily="34" charset="0"/>
              <a:buNone/>
              <a:defRPr sz="2667" kern="900" spc="0" baseline="0">
                <a:solidFill>
                  <a:schemeClr val="tx1"/>
                </a:solidFill>
              </a:defRPr>
            </a:lvl1pPr>
            <a:lvl2pPr>
              <a:buFont typeface="Arial" pitchFamily="34" charset="0"/>
              <a:buNone/>
              <a:defRPr>
                <a:solidFill>
                  <a:schemeClr val="bg1"/>
                </a:solidFill>
              </a:defRPr>
            </a:lvl2pPr>
            <a:lvl3pPr>
              <a:buFont typeface="Arial" pitchFamily="34" charset="0"/>
              <a:buNone/>
              <a:defRPr>
                <a:solidFill>
                  <a:schemeClr val="bg1"/>
                </a:solidFill>
              </a:defRPr>
            </a:lvl3pPr>
            <a:lvl4pPr>
              <a:buFont typeface="Arial" pitchFamily="34" charset="0"/>
              <a:buNone/>
              <a:defRPr>
                <a:solidFill>
                  <a:schemeClr val="bg1"/>
                </a:solidFill>
              </a:defRPr>
            </a:lvl4pPr>
            <a:lvl5pPr>
              <a:buNone/>
              <a:defRPr>
                <a:solidFill>
                  <a:schemeClr val="bg1"/>
                </a:solidFill>
              </a:defRPr>
            </a:lvl5pPr>
          </a:lstStyle>
          <a:p>
            <a:pPr lvl="0"/>
            <a:r>
              <a:rPr lang="en-US" dirty="0"/>
              <a:t>Click to add subtitle</a:t>
            </a:r>
          </a:p>
        </p:txBody>
      </p:sp>
      <p:sp>
        <p:nvSpPr>
          <p:cNvPr id="13" name="TextBox 12"/>
          <p:cNvSpPr txBox="1"/>
          <p:nvPr/>
        </p:nvSpPr>
        <p:spPr>
          <a:xfrm rot="16200000">
            <a:off x="-3240001" y="3318085"/>
            <a:ext cx="6877637" cy="241473"/>
          </a:xfrm>
          <a:prstGeom prst="rect">
            <a:avLst/>
          </a:prstGeom>
          <a:noFill/>
        </p:spPr>
        <p:txBody>
          <a:bodyPr wrap="square" lIns="117221" tIns="58609" rIns="117221" bIns="58609"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i="0" cap="none" spc="0" dirty="0">
                <a:ln>
                  <a:noFill/>
                </a:ln>
                <a:solidFill>
                  <a:srgbClr val="005386"/>
                </a:solidFill>
                <a:effectLst/>
                <a:latin typeface="Arial Narrow" pitchFamily="34" charset="0"/>
                <a:cs typeface="Arial" pitchFamily="34" charset="0"/>
              </a:rPr>
              <a:t>3DS.COM</a:t>
            </a:r>
            <a:r>
              <a:rPr lang="en-US" sz="800" b="1" i="0" cap="none" spc="0" dirty="0">
                <a:ln>
                  <a:noFill/>
                </a:ln>
                <a:solidFill>
                  <a:schemeClr val="accent4"/>
                </a:solidFill>
                <a:effectLst/>
                <a:latin typeface="Arial Narrow" pitchFamily="34" charset="0"/>
                <a:cs typeface="Arial" pitchFamily="34" charset="0"/>
              </a:rPr>
              <a:t> </a:t>
            </a:r>
            <a:r>
              <a:rPr lang="en-US" sz="800" b="0" cap="none" spc="0" dirty="0">
                <a:ln>
                  <a:noFill/>
                </a:ln>
                <a:solidFill>
                  <a:srgbClr val="005386"/>
                </a:solidFill>
                <a:effectLst/>
                <a:latin typeface="Arial Narrow" pitchFamily="34" charset="0"/>
                <a:cs typeface="Arial" pitchFamily="34" charset="0"/>
              </a:rPr>
              <a:t>© </a:t>
            </a:r>
            <a:r>
              <a:rPr lang="en-US" sz="800" b="0" cap="none" spc="0" dirty="0" err="1">
                <a:ln>
                  <a:noFill/>
                </a:ln>
                <a:solidFill>
                  <a:srgbClr val="005386"/>
                </a:solidFill>
                <a:effectLst/>
                <a:latin typeface="Arial Narrow" pitchFamily="34" charset="0"/>
                <a:cs typeface="Arial" pitchFamily="34" charset="0"/>
              </a:rPr>
              <a:t>Dassault</a:t>
            </a:r>
            <a:r>
              <a:rPr lang="en-US" sz="800" b="0" cap="none" spc="0" dirty="0">
                <a:ln>
                  <a:noFill/>
                </a:ln>
                <a:solidFill>
                  <a:srgbClr val="005386"/>
                </a:solidFill>
                <a:effectLst/>
                <a:latin typeface="Arial Narrow" pitchFamily="34" charset="0"/>
                <a:cs typeface="Arial" pitchFamily="34" charset="0"/>
              </a:rPr>
              <a:t> </a:t>
            </a:r>
            <a:r>
              <a:rPr lang="en-US" sz="800" b="0" cap="none" spc="0" dirty="0" err="1">
                <a:ln>
                  <a:noFill/>
                </a:ln>
                <a:solidFill>
                  <a:srgbClr val="005386"/>
                </a:solidFill>
                <a:effectLst/>
                <a:latin typeface="Arial Narrow" pitchFamily="34" charset="0"/>
                <a:cs typeface="Arial" pitchFamily="34" charset="0"/>
              </a:rPr>
              <a:t>Systèmes</a:t>
            </a:r>
            <a:r>
              <a:rPr lang="en-US" sz="800" b="0" cap="none" spc="0" dirty="0">
                <a:ln>
                  <a:noFill/>
                </a:ln>
                <a:solidFill>
                  <a:srgbClr val="005386"/>
                </a:solidFill>
                <a:effectLst/>
                <a:latin typeface="Arial Narrow" pitchFamily="34" charset="0"/>
                <a:cs typeface="Arial" pitchFamily="34" charset="0"/>
              </a:rPr>
              <a:t> | </a:t>
            </a:r>
            <a:r>
              <a:rPr lang="en-US" sz="800" b="0" cap="none" spc="0" noProof="0" dirty="0">
                <a:ln>
                  <a:noFill/>
                </a:ln>
                <a:solidFill>
                  <a:srgbClr val="005386"/>
                </a:solidFill>
                <a:effectLst/>
                <a:latin typeface="Arial Narrow" pitchFamily="34" charset="0"/>
                <a:cs typeface="Arial" pitchFamily="34" charset="0"/>
              </a:rPr>
              <a:t>Confidential</a:t>
            </a:r>
            <a:r>
              <a:rPr lang="en-US" sz="800" b="0" cap="none" spc="0" dirty="0">
                <a:ln>
                  <a:noFill/>
                </a:ln>
                <a:solidFill>
                  <a:srgbClr val="005386"/>
                </a:solidFill>
                <a:effectLst/>
                <a:latin typeface="Arial Narrow" pitchFamily="34" charset="0"/>
                <a:cs typeface="Arial" pitchFamily="34" charset="0"/>
              </a:rPr>
              <a:t> Information | </a:t>
            </a:r>
            <a:fld id="{7932CEB9-7706-4840-A8AE-48D24CB336EF}" type="datetimeFigureOut">
              <a:rPr lang="en-US" sz="800" b="0" cap="none" spc="0" smtClean="0">
                <a:ln>
                  <a:noFill/>
                </a:ln>
                <a:solidFill>
                  <a:srgbClr val="005386"/>
                </a:solidFill>
                <a:effectLst/>
                <a:latin typeface="Arial Narrow" pitchFamily="34" charset="0"/>
                <a:cs typeface="Arial" pitchFamily="34" charset="0"/>
              </a:rPr>
              <a:pPr algn="ctr"/>
              <a:t>2/12/2019</a:t>
            </a:fld>
            <a:r>
              <a:rPr lang="en-US" sz="800" b="0" cap="none" spc="0" dirty="0">
                <a:ln>
                  <a:noFill/>
                </a:ln>
                <a:solidFill>
                  <a:srgbClr val="005386"/>
                </a:solidFill>
                <a:effectLst/>
                <a:latin typeface="Arial Narrow" pitchFamily="34" charset="0"/>
                <a:cs typeface="Arial" pitchFamily="34" charset="0"/>
              </a:rPr>
              <a:t> | ref.: 3DS_Document_2015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443" y="6292682"/>
            <a:ext cx="3441236" cy="325093"/>
          </a:xfrm>
          <a:prstGeom prst="rect">
            <a:avLst/>
          </a:prstGeom>
        </p:spPr>
      </p:pic>
    </p:spTree>
    <p:extLst>
      <p:ext uri="{BB962C8B-B14F-4D97-AF65-F5344CB8AC3E}">
        <p14:creationId xmlns:p14="http://schemas.microsoft.com/office/powerpoint/2010/main" val="388122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Corp Template_2015">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ck Cover_Corp Template_2015">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969" y="54687"/>
            <a:ext cx="5952068" cy="5935804"/>
          </a:xfrm>
          <a:prstGeom prst="rect">
            <a:avLst/>
          </a:prstGeom>
        </p:spPr>
      </p:pic>
    </p:spTree>
    <p:extLst>
      <p:ext uri="{BB962C8B-B14F-4D97-AF65-F5344CB8AC3E}">
        <p14:creationId xmlns:p14="http://schemas.microsoft.com/office/powerpoint/2010/main" val="409563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36D2-CE63-41EC-BED6-A17166EC64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720E8-219A-493A-872F-7DBA505BDA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D75114-C174-447D-B55B-3CE979B1036F}"/>
              </a:ext>
            </a:extLst>
          </p:cNvPr>
          <p:cNvSpPr>
            <a:spLocks noGrp="1"/>
          </p:cNvSpPr>
          <p:nvPr>
            <p:ph type="dt" sz="half" idx="10"/>
          </p:nvPr>
        </p:nvSpPr>
        <p:spPr/>
        <p:txBody>
          <a:bodyPr/>
          <a:lstStyle/>
          <a:p>
            <a:fld id="{2F1C42C3-A67E-4F32-A4E5-A511D8E93C39}" type="datetimeFigureOut">
              <a:rPr lang="en-US" smtClean="0"/>
              <a:t>2/12/2019</a:t>
            </a:fld>
            <a:endParaRPr lang="en-US"/>
          </a:p>
        </p:txBody>
      </p:sp>
      <p:sp>
        <p:nvSpPr>
          <p:cNvPr id="5" name="Footer Placeholder 4">
            <a:extLst>
              <a:ext uri="{FF2B5EF4-FFF2-40B4-BE49-F238E27FC236}">
                <a16:creationId xmlns:a16="http://schemas.microsoft.com/office/drawing/2014/main" id="{1E919ED6-24D1-495E-BC96-4ACF0B353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62D85-09A1-42DC-B482-4716DBD07E45}"/>
              </a:ext>
            </a:extLst>
          </p:cNvPr>
          <p:cNvSpPr>
            <a:spLocks noGrp="1"/>
          </p:cNvSpPr>
          <p:nvPr>
            <p:ph type="sldNum" sz="quarter" idx="12"/>
          </p:nvPr>
        </p:nvSpPr>
        <p:spPr/>
        <p:txBody>
          <a:bodyPr/>
          <a:lstStyle/>
          <a:p>
            <a:fld id="{11B39B62-F87B-4B7F-B58C-1A352AC5DA4A}" type="slidenum">
              <a:rPr lang="en-US" smtClean="0"/>
              <a:t>‹#›</a:t>
            </a:fld>
            <a:endParaRPr lang="en-US"/>
          </a:p>
        </p:txBody>
      </p:sp>
    </p:spTree>
    <p:extLst>
      <p:ext uri="{BB962C8B-B14F-4D97-AF65-F5344CB8AC3E}">
        <p14:creationId xmlns:p14="http://schemas.microsoft.com/office/powerpoint/2010/main" val="1513527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9"/>
          <p:cNvSpPr>
            <a:spLocks noGrp="1"/>
          </p:cNvSpPr>
          <p:nvPr>
            <p:ph type="sldNum" sz="quarter" idx="4"/>
          </p:nvPr>
        </p:nvSpPr>
        <p:spPr>
          <a:xfrm>
            <a:off x="4530522" y="6421462"/>
            <a:ext cx="2844800" cy="365125"/>
          </a:xfrm>
          <a:prstGeom prst="rect">
            <a:avLst/>
          </a:prstGeom>
        </p:spPr>
        <p:txBody>
          <a:bodyPr vert="horz" lIns="91440" tIns="45720" rIns="91440" bIns="45720" rtlCol="0" anchor="ctr"/>
          <a:lstStyle>
            <a:lvl1pPr algn="ctr">
              <a:defRPr lang="en-US" sz="2000" b="1" smtClean="0">
                <a:solidFill>
                  <a:srgbClr val="0C53A8"/>
                </a:solidFill>
                <a:latin typeface="Trebuchet MS" pitchFamily="34" charset="0"/>
                <a:ea typeface="+mj-ea"/>
                <a:cs typeface="+mj-cs"/>
              </a:defRPr>
            </a:lvl1pPr>
          </a:lstStyle>
          <a:p>
            <a:fld id="{F1B89315-9673-4702-8D14-6EA3F9738E01}" type="slidenum">
              <a:rPr lang="en-US" smtClean="0"/>
              <a:t>‹#›</a:t>
            </a:fld>
            <a:endParaRPr lang="en-US"/>
          </a:p>
        </p:txBody>
      </p:sp>
    </p:spTree>
    <p:extLst>
      <p:ext uri="{BB962C8B-B14F-4D97-AF65-F5344CB8AC3E}">
        <p14:creationId xmlns:p14="http://schemas.microsoft.com/office/powerpoint/2010/main" val="164746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lue_Corp Template_2015">
    <p:bg>
      <p:bgPr>
        <a:solidFill>
          <a:schemeClr val="accent1"/>
        </a:solidFill>
        <a:effectLst/>
      </p:bgPr>
    </p:bg>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5135893" y="1188454"/>
            <a:ext cx="6336704" cy="498764"/>
          </a:xfrm>
        </p:spPr>
        <p:txBody>
          <a:bodyPr>
            <a:noAutofit/>
          </a:bodyPr>
          <a:lstStyle>
            <a:lvl1pPr algn="r">
              <a:defRPr lang="en-US" sz="4267" b="0" i="0" kern="1200" spc="0" baseline="0" noProof="0" dirty="0" smtClean="0">
                <a:solidFill>
                  <a:schemeClr val="bg1"/>
                </a:solidFill>
                <a:effectLst/>
                <a:latin typeface="+mj-lt"/>
                <a:ea typeface="+mj-ea"/>
                <a:cs typeface="3ds Light"/>
              </a:defRPr>
            </a:lvl1pPr>
          </a:lstStyle>
          <a:p>
            <a:r>
              <a:rPr lang="en-US" noProof="0" dirty="0"/>
              <a:t>Click to edit title</a:t>
            </a:r>
          </a:p>
        </p:txBody>
      </p:sp>
      <p:sp>
        <p:nvSpPr>
          <p:cNvPr id="15" name="Text Placeholder 14"/>
          <p:cNvSpPr>
            <a:spLocks noGrp="1"/>
          </p:cNvSpPr>
          <p:nvPr>
            <p:ph type="body" sz="quarter" idx="11" hasCustomPrompt="1"/>
          </p:nvPr>
        </p:nvSpPr>
        <p:spPr>
          <a:xfrm>
            <a:off x="6096002" y="1988840"/>
            <a:ext cx="5376335" cy="575733"/>
          </a:xfrm>
        </p:spPr>
        <p:txBody>
          <a:bodyPr anchor="ctr">
            <a:normAutofit/>
          </a:bodyPr>
          <a:lstStyle>
            <a:lvl1pPr algn="r">
              <a:lnSpc>
                <a:spcPct val="100000"/>
              </a:lnSpc>
              <a:spcBef>
                <a:spcPts val="0"/>
              </a:spcBef>
              <a:buFont typeface="Arial" pitchFamily="34" charset="0"/>
              <a:buNone/>
              <a:defRPr sz="2667" baseline="0">
                <a:solidFill>
                  <a:schemeClr val="bg1"/>
                </a:solidFill>
                <a:latin typeface="+mj-lt"/>
              </a:defRPr>
            </a:lvl1pPr>
            <a:lvl2pPr>
              <a:buFont typeface="Arial" pitchFamily="34" charset="0"/>
              <a:buNone/>
              <a:defRPr>
                <a:solidFill>
                  <a:schemeClr val="bg1"/>
                </a:solidFill>
              </a:defRPr>
            </a:lvl2pPr>
            <a:lvl3pPr>
              <a:buFont typeface="Arial" pitchFamily="34" charset="0"/>
              <a:buNone/>
              <a:defRPr>
                <a:solidFill>
                  <a:schemeClr val="bg1"/>
                </a:solidFill>
              </a:defRPr>
            </a:lvl3pPr>
            <a:lvl4pPr>
              <a:buFont typeface="Arial" pitchFamily="34" charset="0"/>
              <a:buNone/>
              <a:defRPr>
                <a:solidFill>
                  <a:schemeClr val="bg1"/>
                </a:solidFill>
              </a:defRPr>
            </a:lvl4pPr>
            <a:lvl5pPr>
              <a:buNone/>
              <a:defRPr>
                <a:solidFill>
                  <a:schemeClr val="bg1"/>
                </a:solidFill>
              </a:defRPr>
            </a:lvl5pPr>
          </a:lstStyle>
          <a:p>
            <a:pPr lvl="0"/>
            <a:r>
              <a:rPr lang="en-US" dirty="0"/>
              <a:t>Click to add subtitle</a:t>
            </a:r>
          </a:p>
        </p:txBody>
      </p:sp>
      <p:sp>
        <p:nvSpPr>
          <p:cNvPr id="14" name="TextBox 13"/>
          <p:cNvSpPr txBox="1"/>
          <p:nvPr/>
        </p:nvSpPr>
        <p:spPr>
          <a:xfrm rot="16200000">
            <a:off x="-3240001" y="3318085"/>
            <a:ext cx="6877637" cy="241473"/>
          </a:xfrm>
          <a:prstGeom prst="rect">
            <a:avLst/>
          </a:prstGeom>
          <a:noFill/>
        </p:spPr>
        <p:txBody>
          <a:bodyPr wrap="square" lIns="117221" tIns="58609" rIns="117221" bIns="58609"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1219139" rtl="0" eaLnBrk="1" fontAlgn="auto" latinLnBrk="0" hangingPunct="1">
              <a:lnSpc>
                <a:spcPct val="100000"/>
              </a:lnSpc>
              <a:spcBef>
                <a:spcPts val="0"/>
              </a:spcBef>
              <a:spcAft>
                <a:spcPts val="0"/>
              </a:spcAft>
              <a:buClrTx/>
              <a:buSzTx/>
              <a:buFontTx/>
              <a:buNone/>
              <a:tabLst/>
              <a:defRPr/>
            </a:pPr>
            <a:r>
              <a:rPr lang="en-US" sz="800" b="1" i="0" cap="none" spc="0" dirty="0">
                <a:ln>
                  <a:noFill/>
                </a:ln>
                <a:solidFill>
                  <a:schemeClr val="bg1"/>
                </a:solidFill>
                <a:effectLst/>
                <a:latin typeface="Arial Narrow" pitchFamily="34" charset="0"/>
                <a:cs typeface="Arial" pitchFamily="34" charset="0"/>
              </a:rPr>
              <a:t>3DS.COM</a:t>
            </a:r>
            <a:r>
              <a:rPr lang="en-US" sz="800" b="0" cap="none" spc="0" baseline="0" dirty="0">
                <a:ln>
                  <a:noFill/>
                </a:ln>
                <a:solidFill>
                  <a:schemeClr val="bg1"/>
                </a:solidFill>
                <a:effectLst/>
                <a:latin typeface="Arial Narrow" pitchFamily="34" charset="0"/>
                <a:cs typeface="Arial" pitchFamily="34" charset="0"/>
              </a:rPr>
              <a:t> </a:t>
            </a:r>
            <a:r>
              <a:rPr lang="en-US" sz="800" b="0" cap="none" spc="0" dirty="0">
                <a:ln>
                  <a:noFill/>
                </a:ln>
                <a:solidFill>
                  <a:schemeClr val="bg1"/>
                </a:solidFill>
                <a:effectLst/>
                <a:latin typeface="Arial Narrow" pitchFamily="34" charset="0"/>
                <a:cs typeface="Arial" pitchFamily="34" charset="0"/>
              </a:rPr>
              <a:t>© </a:t>
            </a:r>
            <a:r>
              <a:rPr lang="en-US" sz="800" b="0" cap="none" spc="0" dirty="0" err="1">
                <a:ln>
                  <a:noFill/>
                </a:ln>
                <a:solidFill>
                  <a:schemeClr val="bg1"/>
                </a:solidFill>
                <a:effectLst/>
                <a:latin typeface="Arial Narrow" pitchFamily="34" charset="0"/>
                <a:cs typeface="Arial" pitchFamily="34" charset="0"/>
              </a:rPr>
              <a:t>Dassault</a:t>
            </a:r>
            <a:r>
              <a:rPr lang="en-US" sz="800" b="0" cap="none" spc="0" dirty="0">
                <a:ln>
                  <a:noFill/>
                </a:ln>
                <a:solidFill>
                  <a:schemeClr val="bg1"/>
                </a:solidFill>
                <a:effectLst/>
                <a:latin typeface="Arial Narrow" pitchFamily="34" charset="0"/>
                <a:cs typeface="Arial" pitchFamily="34" charset="0"/>
              </a:rPr>
              <a:t> </a:t>
            </a:r>
            <a:r>
              <a:rPr lang="en-US" sz="800" b="0" cap="none" spc="0" dirty="0" err="1">
                <a:ln>
                  <a:noFill/>
                </a:ln>
                <a:solidFill>
                  <a:schemeClr val="bg1"/>
                </a:solidFill>
                <a:effectLst/>
                <a:latin typeface="Arial Narrow" pitchFamily="34" charset="0"/>
                <a:cs typeface="Arial" pitchFamily="34" charset="0"/>
              </a:rPr>
              <a:t>Systèmes</a:t>
            </a:r>
            <a:r>
              <a:rPr lang="en-US" sz="800" b="0" cap="none" spc="0" dirty="0">
                <a:ln>
                  <a:noFill/>
                </a:ln>
                <a:solidFill>
                  <a:schemeClr val="bg1"/>
                </a:solidFill>
                <a:effectLst/>
                <a:latin typeface="Arial Narrow" pitchFamily="34" charset="0"/>
                <a:cs typeface="Arial" pitchFamily="34" charset="0"/>
              </a:rPr>
              <a:t> | </a:t>
            </a:r>
            <a:r>
              <a:rPr lang="en-US" sz="800" b="0" cap="none" spc="0" noProof="0" dirty="0">
                <a:ln>
                  <a:noFill/>
                </a:ln>
                <a:solidFill>
                  <a:schemeClr val="bg1"/>
                </a:solidFill>
                <a:effectLst/>
                <a:latin typeface="Arial Narrow" pitchFamily="34" charset="0"/>
                <a:cs typeface="Arial" pitchFamily="34" charset="0"/>
              </a:rPr>
              <a:t>Confidential</a:t>
            </a:r>
            <a:r>
              <a:rPr lang="en-US" sz="800" b="0" cap="none" spc="0" dirty="0">
                <a:ln>
                  <a:noFill/>
                </a:ln>
                <a:solidFill>
                  <a:schemeClr val="bg1"/>
                </a:solidFill>
                <a:effectLst/>
                <a:latin typeface="Arial Narrow" pitchFamily="34" charset="0"/>
                <a:cs typeface="Arial" pitchFamily="34" charset="0"/>
              </a:rPr>
              <a:t> Information | </a:t>
            </a:r>
            <a:fld id="{7932CEB9-7706-4840-A8AE-48D24CB336EF}" type="datetimeFigureOut">
              <a:rPr lang="en-US" sz="800" b="0" cap="none" spc="0" smtClean="0">
                <a:ln>
                  <a:noFill/>
                </a:ln>
                <a:solidFill>
                  <a:schemeClr val="bg1"/>
                </a:solidFill>
                <a:effectLst/>
                <a:latin typeface="Arial Narrow" pitchFamily="34" charset="0"/>
                <a:cs typeface="Arial" pitchFamily="34" charset="0"/>
              </a:rPr>
              <a:pPr marL="0" marR="0" indent="0" algn="ctr" defTabSz="1219139" rtl="0" eaLnBrk="1" fontAlgn="auto" latinLnBrk="0" hangingPunct="1">
                <a:lnSpc>
                  <a:spcPct val="100000"/>
                </a:lnSpc>
                <a:spcBef>
                  <a:spcPts val="0"/>
                </a:spcBef>
                <a:spcAft>
                  <a:spcPts val="0"/>
                </a:spcAft>
                <a:buClrTx/>
                <a:buSzTx/>
                <a:buFontTx/>
                <a:buNone/>
                <a:tabLst/>
                <a:defRPr/>
              </a:pPr>
              <a:t>2/12/2019</a:t>
            </a:fld>
            <a:r>
              <a:rPr lang="en-US" sz="800" b="0" cap="none" spc="0" dirty="0">
                <a:ln>
                  <a:noFill/>
                </a:ln>
                <a:solidFill>
                  <a:schemeClr val="bg1"/>
                </a:solidFill>
                <a:effectLst/>
                <a:latin typeface="Arial Narrow" pitchFamily="34" charset="0"/>
                <a:cs typeface="Arial" pitchFamily="34" charset="0"/>
              </a:rPr>
              <a:t> | ref.: 3DS_Document_2015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719" y="1204691"/>
            <a:ext cx="3892991" cy="4600068"/>
          </a:xfrm>
          <a:prstGeom prst="rect">
            <a:avLst/>
          </a:prstGeom>
        </p:spPr>
      </p:pic>
    </p:spTree>
    <p:extLst>
      <p:ext uri="{BB962C8B-B14F-4D97-AF65-F5344CB8AC3E}">
        <p14:creationId xmlns:p14="http://schemas.microsoft.com/office/powerpoint/2010/main" val="63201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Slide_Corp Template_2015">
    <p:spTree>
      <p:nvGrpSpPr>
        <p:cNvPr id="1" name=""/>
        <p:cNvGrpSpPr/>
        <p:nvPr/>
      </p:nvGrpSpPr>
      <p:grpSpPr>
        <a:xfrm>
          <a:off x="0" y="0"/>
          <a:ext cx="0" cy="0"/>
          <a:chOff x="0" y="0"/>
          <a:chExt cx="0" cy="0"/>
        </a:xfrm>
      </p:grpSpPr>
      <p:sp>
        <p:nvSpPr>
          <p:cNvPr id="4" name="Espace réservé du texte 5"/>
          <p:cNvSpPr>
            <a:spLocks noGrp="1"/>
          </p:cNvSpPr>
          <p:nvPr>
            <p:ph type="body" sz="quarter" idx="11" hasCustomPrompt="1"/>
          </p:nvPr>
        </p:nvSpPr>
        <p:spPr>
          <a:xfrm>
            <a:off x="972462" y="1508893"/>
            <a:ext cx="10565492" cy="480000"/>
          </a:xfrm>
          <a:solidFill>
            <a:srgbClr val="005386"/>
          </a:solidFill>
        </p:spPr>
        <p:txBody>
          <a:bodyPr lIns="288000" tIns="36000" rIns="72000" bIns="36000" anchor="ctr"/>
          <a:lstStyle>
            <a:lvl1pPr marL="0" indent="0">
              <a:spcBef>
                <a:spcPts val="0"/>
              </a:spcBef>
              <a:buNone/>
              <a:defRPr baseline="0">
                <a:solidFill>
                  <a:schemeClr val="bg1"/>
                </a:solidFill>
              </a:defRPr>
            </a:lvl1pPr>
          </a:lstStyle>
          <a:p>
            <a:pPr lvl="0"/>
            <a:r>
              <a:rPr lang="en-US" noProof="0"/>
              <a:t>First item</a:t>
            </a:r>
          </a:p>
        </p:txBody>
      </p:sp>
      <p:sp>
        <p:nvSpPr>
          <p:cNvPr id="6" name="Espace réservé du texte 5"/>
          <p:cNvSpPr>
            <a:spLocks noGrp="1"/>
          </p:cNvSpPr>
          <p:nvPr>
            <p:ph type="body" sz="quarter" idx="13" hasCustomPrompt="1"/>
          </p:nvPr>
        </p:nvSpPr>
        <p:spPr>
          <a:xfrm>
            <a:off x="972462" y="2224944"/>
            <a:ext cx="10565492" cy="480000"/>
          </a:xfrm>
          <a:noFill/>
        </p:spPr>
        <p:txBody>
          <a:bodyPr lIns="288000" tIns="36000" rIns="72000" bIns="36000" anchor="ctr"/>
          <a:lstStyle>
            <a:lvl1pPr marL="0" indent="0">
              <a:spcBef>
                <a:spcPts val="0"/>
              </a:spcBef>
              <a:buNone/>
              <a:defRPr baseline="0">
                <a:solidFill>
                  <a:schemeClr val="tx1"/>
                </a:solidFill>
              </a:defRPr>
            </a:lvl1pPr>
          </a:lstStyle>
          <a:p>
            <a:pPr lvl="0"/>
            <a:r>
              <a:rPr lang="en-US" noProof="0"/>
              <a:t>Second item</a:t>
            </a:r>
          </a:p>
        </p:txBody>
      </p:sp>
      <p:sp>
        <p:nvSpPr>
          <p:cNvPr id="8" name="Espace réservé du texte 5"/>
          <p:cNvSpPr>
            <a:spLocks noGrp="1"/>
          </p:cNvSpPr>
          <p:nvPr>
            <p:ph type="body" sz="quarter" idx="15" hasCustomPrompt="1"/>
          </p:nvPr>
        </p:nvSpPr>
        <p:spPr>
          <a:xfrm>
            <a:off x="972462" y="2949000"/>
            <a:ext cx="10565492" cy="480000"/>
          </a:xfrm>
          <a:noFill/>
        </p:spPr>
        <p:txBody>
          <a:bodyPr lIns="288000" tIns="36000" rIns="72000" bIns="36000" anchor="ctr"/>
          <a:lstStyle>
            <a:lvl1pPr marL="0" indent="0">
              <a:spcBef>
                <a:spcPts val="0"/>
              </a:spcBef>
              <a:buNone/>
              <a:defRPr baseline="0">
                <a:solidFill>
                  <a:schemeClr val="tx1"/>
                </a:solidFill>
              </a:defRPr>
            </a:lvl1pPr>
          </a:lstStyle>
          <a:p>
            <a:pPr lvl="0"/>
            <a:r>
              <a:rPr lang="en-US" noProof="0"/>
              <a:t>Third item</a:t>
            </a:r>
          </a:p>
        </p:txBody>
      </p:sp>
      <p:sp>
        <p:nvSpPr>
          <p:cNvPr id="10" name="Espace réservé du texte 5"/>
          <p:cNvSpPr>
            <a:spLocks noGrp="1"/>
          </p:cNvSpPr>
          <p:nvPr>
            <p:ph type="body" sz="quarter" idx="17" hasCustomPrompt="1"/>
          </p:nvPr>
        </p:nvSpPr>
        <p:spPr>
          <a:xfrm>
            <a:off x="972462" y="3669080"/>
            <a:ext cx="10565492" cy="480000"/>
          </a:xfrm>
          <a:noFill/>
        </p:spPr>
        <p:txBody>
          <a:bodyPr lIns="288000" tIns="36000" rIns="72000" bIns="36000" anchor="ctr"/>
          <a:lstStyle>
            <a:lvl1pPr marL="0" indent="0">
              <a:spcBef>
                <a:spcPts val="0"/>
              </a:spcBef>
              <a:buNone/>
              <a:defRPr baseline="0">
                <a:solidFill>
                  <a:schemeClr val="tx1"/>
                </a:solidFill>
              </a:defRPr>
            </a:lvl1pPr>
          </a:lstStyle>
          <a:p>
            <a:pPr lvl="0"/>
            <a:r>
              <a:rPr lang="en-US" noProof="0"/>
              <a:t>Fourth item</a:t>
            </a:r>
          </a:p>
        </p:txBody>
      </p:sp>
      <p:sp>
        <p:nvSpPr>
          <p:cNvPr id="12" name="Espace réservé du texte 5"/>
          <p:cNvSpPr>
            <a:spLocks noGrp="1"/>
          </p:cNvSpPr>
          <p:nvPr>
            <p:ph type="body" sz="quarter" idx="19" hasCustomPrompt="1"/>
          </p:nvPr>
        </p:nvSpPr>
        <p:spPr>
          <a:xfrm>
            <a:off x="972462" y="4389160"/>
            <a:ext cx="10565492" cy="480000"/>
          </a:xfrm>
          <a:noFill/>
        </p:spPr>
        <p:txBody>
          <a:bodyPr lIns="288000" tIns="36000" rIns="72000" bIns="36000" anchor="ctr"/>
          <a:lstStyle>
            <a:lvl1pPr marL="0" indent="0">
              <a:spcBef>
                <a:spcPts val="0"/>
              </a:spcBef>
              <a:buNone/>
              <a:defRPr baseline="0">
                <a:solidFill>
                  <a:schemeClr val="tx1"/>
                </a:solidFill>
              </a:defRPr>
            </a:lvl1pPr>
          </a:lstStyle>
          <a:p>
            <a:pPr lvl="0"/>
            <a:r>
              <a:rPr lang="en-US" noProof="0"/>
              <a:t>Fifth item</a:t>
            </a:r>
          </a:p>
        </p:txBody>
      </p:sp>
      <p:sp>
        <p:nvSpPr>
          <p:cNvPr id="14" name="Espace réservé du texte 5"/>
          <p:cNvSpPr>
            <a:spLocks noGrp="1"/>
          </p:cNvSpPr>
          <p:nvPr>
            <p:ph type="body" sz="quarter" idx="21" hasCustomPrompt="1"/>
          </p:nvPr>
        </p:nvSpPr>
        <p:spPr>
          <a:xfrm>
            <a:off x="972462" y="5109240"/>
            <a:ext cx="10565492" cy="480000"/>
          </a:xfrm>
          <a:noFill/>
        </p:spPr>
        <p:txBody>
          <a:bodyPr lIns="288000" tIns="36000" rIns="72000" bIns="36000" anchor="ctr"/>
          <a:lstStyle>
            <a:lvl1pPr marL="0" indent="0">
              <a:spcBef>
                <a:spcPts val="0"/>
              </a:spcBef>
              <a:buNone/>
              <a:defRPr baseline="0">
                <a:solidFill>
                  <a:schemeClr val="tx1"/>
                </a:solidFill>
              </a:defRPr>
            </a:lvl1pPr>
          </a:lstStyle>
          <a:p>
            <a:pPr lvl="0"/>
            <a:r>
              <a:rPr lang="en-US" noProof="0"/>
              <a:t>Sixth item</a:t>
            </a:r>
          </a:p>
        </p:txBody>
      </p:sp>
      <p:sp>
        <p:nvSpPr>
          <p:cNvPr id="16" name="Title 15"/>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29052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_Corp Template_2015">
    <p:spTree>
      <p:nvGrpSpPr>
        <p:cNvPr id="1" name=""/>
        <p:cNvGrpSpPr/>
        <p:nvPr/>
      </p:nvGrpSpPr>
      <p:grpSpPr>
        <a:xfrm>
          <a:off x="0" y="0"/>
          <a:ext cx="0" cy="0"/>
          <a:chOff x="0" y="0"/>
          <a:chExt cx="0" cy="0"/>
        </a:xfrm>
      </p:grpSpPr>
      <p:sp>
        <p:nvSpPr>
          <p:cNvPr id="22" name="Text Placeholder 16"/>
          <p:cNvSpPr>
            <a:spLocks noGrp="1"/>
          </p:cNvSpPr>
          <p:nvPr>
            <p:ph type="body" sz="quarter" idx="11" hasCustomPrompt="1"/>
          </p:nvPr>
        </p:nvSpPr>
        <p:spPr>
          <a:xfrm>
            <a:off x="1823525" y="1172749"/>
            <a:ext cx="9697077" cy="864096"/>
          </a:xfrm>
        </p:spPr>
        <p:txBody>
          <a:bodyPr anchor="ctr">
            <a:noAutofit/>
          </a:bodyPr>
          <a:lstStyle>
            <a:lvl1pPr algn="r">
              <a:lnSpc>
                <a:spcPct val="100000"/>
              </a:lnSpc>
              <a:spcBef>
                <a:spcPts val="0"/>
              </a:spcBef>
              <a:buFont typeface="Arial" pitchFamily="34" charset="0"/>
              <a:buNone/>
              <a:defRPr sz="4267" baseline="0"/>
            </a:lvl1pPr>
            <a:lvl2pPr>
              <a:buFont typeface="Arial" pitchFamily="34" charset="0"/>
              <a:buNone/>
              <a:defRPr/>
            </a:lvl2pPr>
            <a:lvl3pPr>
              <a:buFont typeface="Arial" pitchFamily="34" charset="0"/>
              <a:buNone/>
              <a:defRPr/>
            </a:lvl3pPr>
            <a:lvl4pPr>
              <a:buFont typeface="Arial" pitchFamily="34" charset="0"/>
              <a:buNone/>
              <a:defRPr/>
            </a:lvl4pPr>
            <a:lvl5pPr>
              <a:buNone/>
              <a:defRPr/>
            </a:lvl5pPr>
          </a:lstStyle>
          <a:p>
            <a:pPr lvl="0"/>
            <a:r>
              <a:rPr lang="en-US" dirty="0"/>
              <a:t>Click to edit Master title style</a:t>
            </a:r>
          </a:p>
        </p:txBody>
      </p:sp>
      <p:sp>
        <p:nvSpPr>
          <p:cNvPr id="23" name="Text Placeholder 20"/>
          <p:cNvSpPr>
            <a:spLocks noGrp="1"/>
          </p:cNvSpPr>
          <p:nvPr>
            <p:ph type="body" sz="quarter" idx="12" hasCustomPrompt="1"/>
          </p:nvPr>
        </p:nvSpPr>
        <p:spPr>
          <a:xfrm>
            <a:off x="1824567" y="2276874"/>
            <a:ext cx="9696452" cy="624417"/>
          </a:xfrm>
        </p:spPr>
        <p:txBody>
          <a:bodyPr vert="horz" lIns="87916" tIns="43957" rIns="87916" bIns="43957" rtlCol="0" anchor="ctr">
            <a:noAutofit/>
          </a:bodyPr>
          <a:lstStyle>
            <a:lvl1pPr algn="r">
              <a:lnSpc>
                <a:spcPct val="100000"/>
              </a:lnSpc>
              <a:buFont typeface="Arial" pitchFamily="34" charset="0"/>
              <a:buNone/>
              <a:defRPr lang="en-US" sz="2667" b="0" i="0" kern="900" spc="0" baseline="0" dirty="0" smtClean="0">
                <a:solidFill>
                  <a:schemeClr val="tx1"/>
                </a:solidFill>
                <a:latin typeface="+mj-lt"/>
                <a:ea typeface="+mn-ea"/>
                <a:cs typeface="3ds Light"/>
              </a:defRPr>
            </a:lvl1pPr>
          </a:lstStyle>
          <a:p>
            <a:pPr marL="249587" lvl="0" indent="-345583" algn="r" defTabSz="1172144" rtl="0" eaLnBrk="1" latinLnBrk="0" hangingPunct="1">
              <a:lnSpc>
                <a:spcPts val="2667"/>
              </a:lnSpc>
              <a:spcBef>
                <a:spcPts val="0"/>
              </a:spcBef>
              <a:buSzPct val="100000"/>
            </a:pPr>
            <a:r>
              <a:rPr lang="en-US" dirty="0"/>
              <a:t>Click to add subtitle</a:t>
            </a:r>
          </a:p>
        </p:txBody>
      </p:sp>
    </p:spTree>
    <p:extLst>
      <p:ext uri="{BB962C8B-B14F-4D97-AF65-F5344CB8AC3E}">
        <p14:creationId xmlns:p14="http://schemas.microsoft.com/office/powerpoint/2010/main" val="1376934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Corp Template_2015">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959434" y="1123957"/>
            <a:ext cx="10568543" cy="499206"/>
          </a:xfrm>
        </p:spPr>
        <p:txBody>
          <a:bodyPr wrap="square">
            <a:spAutoFit/>
          </a:bodyPr>
          <a:lstStyle>
            <a:lvl1pPr>
              <a:buFont typeface="Arial" pitchFamily="34" charset="0"/>
              <a:buNone/>
              <a:defRPr baseline="0"/>
            </a:lvl1pPr>
          </a:lstStyle>
          <a:p>
            <a:pPr lvl="0"/>
            <a:r>
              <a:rPr lang="en-US" dirty="0"/>
              <a:t>Click to add subtitle</a:t>
            </a:r>
          </a:p>
        </p:txBody>
      </p:sp>
      <p:sp>
        <p:nvSpPr>
          <p:cNvPr id="5" name="Title 4"/>
          <p:cNvSpPr>
            <a:spLocks noGrp="1"/>
          </p:cNvSpPr>
          <p:nvPr>
            <p:ph type="title"/>
          </p:nvPr>
        </p:nvSpPr>
        <p:spPr>
          <a:xfrm>
            <a:off x="959430" y="482335"/>
            <a:ext cx="10561173" cy="498764"/>
          </a:xfrm>
        </p:spPr>
        <p:txBody>
          <a:bodyPr/>
          <a:lstStyle/>
          <a:p>
            <a:r>
              <a:rPr lang="en-US"/>
              <a:t>Click to edit Master title style</a:t>
            </a:r>
            <a:endParaRPr lang="en-US" dirty="0"/>
          </a:p>
        </p:txBody>
      </p:sp>
      <p:sp>
        <p:nvSpPr>
          <p:cNvPr id="7" name="Content Placeholder 6"/>
          <p:cNvSpPr>
            <a:spLocks noGrp="1"/>
          </p:cNvSpPr>
          <p:nvPr>
            <p:ph sz="quarter" idx="15"/>
          </p:nvPr>
        </p:nvSpPr>
        <p:spPr>
          <a:xfrm>
            <a:off x="959431" y="1701800"/>
            <a:ext cx="10601199" cy="4223477"/>
          </a:xfrm>
        </p:spPr>
        <p:txBody>
          <a:bodyPr/>
          <a:lstStyle>
            <a:lvl1pPr marL="335984" indent="-335984">
              <a:spcBef>
                <a:spcPts val="1067"/>
              </a:spcBef>
              <a:defRPr/>
            </a:lvl1pPr>
            <a:lvl2pPr>
              <a:spcBef>
                <a:spcPts val="800"/>
              </a:spcBef>
              <a:defRPr/>
            </a:lvl2pPr>
            <a:lvl3pPr>
              <a:spcBef>
                <a:spcPts val="533"/>
              </a:spcBef>
              <a:defRPr/>
            </a:lvl3pPr>
            <a:lvl4pPr>
              <a:spcBef>
                <a:spcPts val="533"/>
              </a:spcBef>
              <a:defRPr spc="0" baseline="0"/>
            </a:lvl4pPr>
            <a:lvl5pPr>
              <a:spcBef>
                <a:spcPts val="533"/>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27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_Corp Template_2015">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5"/>
          </p:nvPr>
        </p:nvSpPr>
        <p:spPr>
          <a:xfrm>
            <a:off x="958855" y="1172749"/>
            <a:ext cx="10562167" cy="4912668"/>
          </a:xfrm>
        </p:spPr>
        <p:txBody>
          <a:bodyPr/>
          <a:lstStyle>
            <a:lvl4pPr>
              <a:defRPr spc="0" baseline="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951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_Corp Template_2015">
    <p:spTree>
      <p:nvGrpSpPr>
        <p:cNvPr id="1" name=""/>
        <p:cNvGrpSpPr/>
        <p:nvPr/>
      </p:nvGrpSpPr>
      <p:grpSpPr>
        <a:xfrm>
          <a:off x="0" y="0"/>
          <a:ext cx="0" cy="0"/>
          <a:chOff x="0" y="0"/>
          <a:chExt cx="0" cy="0"/>
        </a:xfrm>
      </p:grpSpPr>
      <p:sp>
        <p:nvSpPr>
          <p:cNvPr id="2" name="Titre 1"/>
          <p:cNvSpPr>
            <a:spLocks noGrp="1"/>
          </p:cNvSpPr>
          <p:nvPr>
            <p:ph type="title"/>
          </p:nvPr>
        </p:nvSpPr>
        <p:spPr>
          <a:xfrm>
            <a:off x="959430" y="482335"/>
            <a:ext cx="10561173" cy="498764"/>
          </a:xfrm>
        </p:spPr>
        <p:txBody>
          <a:bodyPr/>
          <a:lstStyle>
            <a:lvl1pPr algn="l">
              <a:defRPr baseline="0"/>
            </a:lvl1pPr>
          </a:lstStyle>
          <a:p>
            <a:r>
              <a:rPr lang="en-US"/>
              <a:t>Click to edit Master title style</a:t>
            </a:r>
            <a:endParaRPr lang="fr-FR" dirty="0"/>
          </a:p>
        </p:txBody>
      </p:sp>
      <p:sp>
        <p:nvSpPr>
          <p:cNvPr id="7" name="Text Placeholder 7"/>
          <p:cNvSpPr>
            <a:spLocks noGrp="1"/>
          </p:cNvSpPr>
          <p:nvPr>
            <p:ph type="body" sz="quarter" idx="14" hasCustomPrompt="1"/>
          </p:nvPr>
        </p:nvSpPr>
        <p:spPr>
          <a:xfrm>
            <a:off x="958852" y="1123957"/>
            <a:ext cx="10579099" cy="499206"/>
          </a:xfrm>
        </p:spPr>
        <p:txBody>
          <a:bodyPr wrap="square">
            <a:spAutoFit/>
          </a:bodyPr>
          <a:lstStyle>
            <a:lvl1pPr>
              <a:buFont typeface="Arial" pitchFamily="34" charset="0"/>
              <a:buNone/>
              <a:defRPr/>
            </a:lvl1pPr>
          </a:lstStyle>
          <a:p>
            <a:pPr lvl="0"/>
            <a:r>
              <a:rPr lang="en-US" dirty="0"/>
              <a:t>Click to add subtitle</a:t>
            </a:r>
          </a:p>
        </p:txBody>
      </p:sp>
      <p:sp>
        <p:nvSpPr>
          <p:cNvPr id="6" name="Content Placeholder 6"/>
          <p:cNvSpPr>
            <a:spLocks noGrp="1"/>
          </p:cNvSpPr>
          <p:nvPr>
            <p:ph sz="quarter" idx="15"/>
          </p:nvPr>
        </p:nvSpPr>
        <p:spPr>
          <a:xfrm>
            <a:off x="958852" y="1701801"/>
            <a:ext cx="5120640" cy="4383617"/>
          </a:xfrm>
        </p:spPr>
        <p:txBody>
          <a:bodyPr/>
          <a:lstStyle>
            <a:lvl4pPr>
              <a:defRPr spc="0" baseline="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6"/>
          </p:nvPr>
        </p:nvSpPr>
        <p:spPr>
          <a:xfrm>
            <a:off x="6417311" y="1700808"/>
            <a:ext cx="5120640" cy="4389120"/>
          </a:xfrm>
        </p:spPr>
        <p:txBody>
          <a:bodyPr/>
          <a:lstStyle>
            <a:lvl4pPr>
              <a:defRPr spc="0" baseline="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503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Sub head_Corp Template_2015">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5" name="Text Placeholder 7"/>
          <p:cNvSpPr>
            <a:spLocks noGrp="1"/>
          </p:cNvSpPr>
          <p:nvPr>
            <p:ph type="body" sz="quarter" idx="14" hasCustomPrompt="1"/>
          </p:nvPr>
        </p:nvSpPr>
        <p:spPr>
          <a:xfrm>
            <a:off x="958853" y="1123957"/>
            <a:ext cx="10579100" cy="499206"/>
          </a:xfrm>
        </p:spPr>
        <p:txBody>
          <a:bodyPr wrap="square">
            <a:spAutoFit/>
          </a:bodyPr>
          <a:lstStyle>
            <a:lvl1pPr>
              <a:buFont typeface="Arial" pitchFamily="34" charset="0"/>
              <a:buNone/>
              <a:defRPr/>
            </a:lvl1pPr>
          </a:lstStyle>
          <a:p>
            <a:pPr lvl="0"/>
            <a:r>
              <a:rPr lang="en-US" dirty="0"/>
              <a:t>Click to add subtitle</a:t>
            </a:r>
          </a:p>
        </p:txBody>
      </p:sp>
    </p:spTree>
    <p:extLst>
      <p:ext uri="{BB962C8B-B14F-4D97-AF65-F5344CB8AC3E}">
        <p14:creationId xmlns:p14="http://schemas.microsoft.com/office/powerpoint/2010/main" val="241439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_Corp Template_2015">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20757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59430" y="482335"/>
            <a:ext cx="10561173" cy="498764"/>
          </a:xfrm>
          <a:prstGeom prst="rect">
            <a:avLst/>
          </a:prstGeom>
        </p:spPr>
        <p:txBody>
          <a:bodyPr vert="horz" lIns="87916" tIns="43957" rIns="87916" bIns="43957" rtlCol="0" anchor="ctr">
            <a:noAutofit/>
          </a:bodyPr>
          <a:lstStyle/>
          <a:p>
            <a:r>
              <a:rPr lang="en-US" noProof="0" dirty="0"/>
              <a:t>Main Title</a:t>
            </a:r>
          </a:p>
        </p:txBody>
      </p:sp>
      <p:sp>
        <p:nvSpPr>
          <p:cNvPr id="3" name="Espace réservé du texte 2"/>
          <p:cNvSpPr>
            <a:spLocks noGrp="1"/>
          </p:cNvSpPr>
          <p:nvPr>
            <p:ph type="body" idx="1"/>
          </p:nvPr>
        </p:nvSpPr>
        <p:spPr>
          <a:xfrm>
            <a:off x="958850" y="1742495"/>
            <a:ext cx="10561753" cy="4342923"/>
          </a:xfrm>
          <a:prstGeom prst="rect">
            <a:avLst/>
          </a:prstGeom>
        </p:spPr>
        <p:txBody>
          <a:bodyPr vert="horz" lIns="87916" tIns="43957" rIns="87916" bIns="4395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18" name="Espace réservé du numéro de diapositive 5"/>
          <p:cNvSpPr txBox="1">
            <a:spLocks/>
          </p:cNvSpPr>
          <p:nvPr/>
        </p:nvSpPr>
        <p:spPr>
          <a:xfrm>
            <a:off x="0" y="6405331"/>
            <a:ext cx="527381" cy="480053"/>
          </a:xfrm>
          <a:prstGeom prst="rect">
            <a:avLst/>
          </a:prstGeom>
        </p:spPr>
        <p:txBody>
          <a:bodyPr lIns="117221" tIns="58609" rIns="117221" bIns="58609" anchor="ctr"/>
          <a:lstStyle>
            <a:lvl1pPr>
              <a:defRPr sz="1000">
                <a:latin typeface="Arial" pitchFamily="34" charset="0"/>
                <a:cs typeface="Arial" pitchFamily="34" charset="0"/>
              </a:defRPr>
            </a:lvl1pPr>
          </a:lstStyle>
          <a:p>
            <a:pPr marL="0" marR="0" lvl="0" indent="0" algn="ctr" defTabSz="1172144" rtl="0" eaLnBrk="1" fontAlgn="auto" latinLnBrk="0" hangingPunct="1">
              <a:lnSpc>
                <a:spcPct val="100000"/>
              </a:lnSpc>
              <a:spcBef>
                <a:spcPts val="0"/>
              </a:spcBef>
              <a:spcAft>
                <a:spcPts val="0"/>
              </a:spcAft>
              <a:buClrTx/>
              <a:buSzTx/>
              <a:buFontTx/>
              <a:buNone/>
              <a:tabLst/>
              <a:defRPr/>
            </a:pPr>
            <a:fld id="{77E95206-EC0C-43EF-8E7D-2BA7BDFE308A}" type="slidenum">
              <a:rPr kumimoji="0" lang="en-US" sz="1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ctr" defTabSz="117214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
        <p:nvSpPr>
          <p:cNvPr id="6" name="TextBox 5"/>
          <p:cNvSpPr txBox="1"/>
          <p:nvPr/>
        </p:nvSpPr>
        <p:spPr>
          <a:xfrm rot="16200000">
            <a:off x="-3240001" y="3318085"/>
            <a:ext cx="6877637" cy="241473"/>
          </a:xfrm>
          <a:prstGeom prst="rect">
            <a:avLst/>
          </a:prstGeom>
          <a:noFill/>
        </p:spPr>
        <p:txBody>
          <a:bodyPr wrap="square" lIns="117221" tIns="58609" rIns="117221" bIns="58609"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i="0" cap="none" spc="0" dirty="0">
                <a:ln>
                  <a:noFill/>
                </a:ln>
                <a:solidFill>
                  <a:srgbClr val="005386"/>
                </a:solidFill>
                <a:effectLst/>
                <a:latin typeface="Arial Narrow" pitchFamily="34" charset="0"/>
                <a:cs typeface="Arial" pitchFamily="34" charset="0"/>
              </a:rPr>
              <a:t>3DS.COM</a:t>
            </a:r>
            <a:r>
              <a:rPr lang="en-US" sz="800" b="1" i="0" cap="none" spc="0" dirty="0">
                <a:ln>
                  <a:noFill/>
                </a:ln>
                <a:solidFill>
                  <a:schemeClr val="accent4"/>
                </a:solidFill>
                <a:effectLst/>
                <a:latin typeface="Arial Narrow" pitchFamily="34" charset="0"/>
                <a:cs typeface="Arial" pitchFamily="34" charset="0"/>
              </a:rPr>
              <a:t> </a:t>
            </a:r>
            <a:r>
              <a:rPr lang="en-US" sz="800" b="0" cap="none" spc="0" dirty="0">
                <a:ln>
                  <a:noFill/>
                </a:ln>
                <a:solidFill>
                  <a:srgbClr val="005386"/>
                </a:solidFill>
                <a:effectLst/>
                <a:latin typeface="Arial Narrow" pitchFamily="34" charset="0"/>
                <a:cs typeface="Arial" pitchFamily="34" charset="0"/>
              </a:rPr>
              <a:t>© </a:t>
            </a:r>
            <a:r>
              <a:rPr lang="en-US" sz="800" b="0" cap="none" spc="0" dirty="0" err="1">
                <a:ln>
                  <a:noFill/>
                </a:ln>
                <a:solidFill>
                  <a:srgbClr val="005386"/>
                </a:solidFill>
                <a:effectLst/>
                <a:latin typeface="Arial Narrow" pitchFamily="34" charset="0"/>
                <a:cs typeface="Arial" pitchFamily="34" charset="0"/>
              </a:rPr>
              <a:t>Dassault</a:t>
            </a:r>
            <a:r>
              <a:rPr lang="en-US" sz="800" b="0" cap="none" spc="0" dirty="0">
                <a:ln>
                  <a:noFill/>
                </a:ln>
                <a:solidFill>
                  <a:srgbClr val="005386"/>
                </a:solidFill>
                <a:effectLst/>
                <a:latin typeface="Arial Narrow" pitchFamily="34" charset="0"/>
                <a:cs typeface="Arial" pitchFamily="34" charset="0"/>
              </a:rPr>
              <a:t> </a:t>
            </a:r>
            <a:r>
              <a:rPr lang="en-US" sz="800" b="0" cap="none" spc="0" dirty="0" err="1">
                <a:ln>
                  <a:noFill/>
                </a:ln>
                <a:solidFill>
                  <a:srgbClr val="005386"/>
                </a:solidFill>
                <a:effectLst/>
                <a:latin typeface="Arial Narrow" pitchFamily="34" charset="0"/>
                <a:cs typeface="Arial" pitchFamily="34" charset="0"/>
              </a:rPr>
              <a:t>Systèmes</a:t>
            </a:r>
            <a:r>
              <a:rPr lang="en-US" sz="800" b="0" cap="none" spc="0" dirty="0">
                <a:ln>
                  <a:noFill/>
                </a:ln>
                <a:solidFill>
                  <a:srgbClr val="005386"/>
                </a:solidFill>
                <a:effectLst/>
                <a:latin typeface="Arial Narrow" pitchFamily="34" charset="0"/>
                <a:cs typeface="Arial" pitchFamily="34" charset="0"/>
              </a:rPr>
              <a:t> | </a:t>
            </a:r>
            <a:r>
              <a:rPr lang="en-US" sz="800" b="0" cap="none" spc="0" noProof="0" dirty="0">
                <a:ln>
                  <a:noFill/>
                </a:ln>
                <a:solidFill>
                  <a:srgbClr val="005386"/>
                </a:solidFill>
                <a:effectLst/>
                <a:latin typeface="Arial Narrow" pitchFamily="34" charset="0"/>
                <a:cs typeface="Arial" pitchFamily="34" charset="0"/>
              </a:rPr>
              <a:t>Confidential</a:t>
            </a:r>
            <a:r>
              <a:rPr lang="en-US" sz="800" b="0" cap="none" spc="0" dirty="0">
                <a:ln>
                  <a:noFill/>
                </a:ln>
                <a:solidFill>
                  <a:srgbClr val="005386"/>
                </a:solidFill>
                <a:effectLst/>
                <a:latin typeface="Arial Narrow" pitchFamily="34" charset="0"/>
                <a:cs typeface="Arial" pitchFamily="34" charset="0"/>
              </a:rPr>
              <a:t> Information | </a:t>
            </a:r>
            <a:fld id="{7932CEB9-7706-4840-A8AE-48D24CB336EF}" type="datetimeFigureOut">
              <a:rPr lang="en-US" sz="800" b="0" cap="none" spc="0" smtClean="0">
                <a:ln>
                  <a:noFill/>
                </a:ln>
                <a:solidFill>
                  <a:srgbClr val="005386"/>
                </a:solidFill>
                <a:effectLst/>
                <a:latin typeface="Arial Narrow" pitchFamily="34" charset="0"/>
                <a:cs typeface="Arial" pitchFamily="34" charset="0"/>
              </a:rPr>
              <a:pPr algn="ctr"/>
              <a:t>2/12/2019</a:t>
            </a:fld>
            <a:r>
              <a:rPr lang="en-US" sz="800" b="0" cap="none" spc="0" dirty="0">
                <a:ln>
                  <a:noFill/>
                </a:ln>
                <a:solidFill>
                  <a:srgbClr val="005386"/>
                </a:solidFill>
                <a:effectLst/>
                <a:latin typeface="Arial Narrow" pitchFamily="34" charset="0"/>
                <a:cs typeface="Arial" pitchFamily="34" charset="0"/>
              </a:rPr>
              <a:t> | ref.: 3DS_Document_2015</a:t>
            </a:r>
          </a:p>
        </p:txBody>
      </p:sp>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46427" y="6292682"/>
            <a:ext cx="3527260" cy="325093"/>
          </a:xfrm>
          <a:prstGeom prst="rect">
            <a:avLst/>
          </a:prstGeom>
        </p:spPr>
      </p:pic>
      <p:pic>
        <p:nvPicPr>
          <p:cNvPr id="7" name="Picture 6" descr="A close up of a sign&#10;&#10;Description automatically generated">
            <a:extLst>
              <a:ext uri="{FF2B5EF4-FFF2-40B4-BE49-F238E27FC236}">
                <a16:creationId xmlns:a16="http://schemas.microsoft.com/office/drawing/2014/main" id="{152C158C-D839-4074-AD48-975F986EFC1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326" y="6192313"/>
            <a:ext cx="1676412" cy="558804"/>
          </a:xfrm>
          <a:prstGeom prst="rect">
            <a:avLst/>
          </a:prstGeom>
        </p:spPr>
      </p:pic>
      <p:pic>
        <p:nvPicPr>
          <p:cNvPr id="11" name="Picture 10">
            <a:extLst>
              <a:ext uri="{FF2B5EF4-FFF2-40B4-BE49-F238E27FC236}">
                <a16:creationId xmlns:a16="http://schemas.microsoft.com/office/drawing/2014/main" id="{F04A8C33-14B3-41E7-84A0-AA01E7914CC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89443" y="6292682"/>
            <a:ext cx="3441236" cy="325093"/>
          </a:xfrm>
          <a:prstGeom prst="rect">
            <a:avLst/>
          </a:prstGeom>
        </p:spPr>
      </p:pic>
    </p:spTree>
    <p:extLst>
      <p:ext uri="{BB962C8B-B14F-4D97-AF65-F5344CB8AC3E}">
        <p14:creationId xmlns:p14="http://schemas.microsoft.com/office/powerpoint/2010/main" val="1304907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172144" rtl="0" eaLnBrk="1" latinLnBrk="0" hangingPunct="1">
        <a:spcBef>
          <a:spcPct val="0"/>
        </a:spcBef>
        <a:buNone/>
        <a:defRPr lang="en-US" sz="4267" b="0" i="0" kern="1200" spc="0" baseline="0" noProof="0" dirty="0">
          <a:solidFill>
            <a:schemeClr val="tx1"/>
          </a:solidFill>
          <a:effectLst/>
          <a:latin typeface="+mj-lt"/>
          <a:ea typeface="+mj-ea"/>
          <a:cs typeface="3ds Condensed"/>
        </a:defRPr>
      </a:lvl1pPr>
    </p:titleStyle>
    <p:bodyStyle>
      <a:lvl1pPr marL="304784" indent="-304784" algn="l" defTabSz="1172144" rtl="0" eaLnBrk="1" latinLnBrk="0" hangingPunct="1">
        <a:lnSpc>
          <a:spcPct val="100000"/>
        </a:lnSpc>
        <a:spcBef>
          <a:spcPts val="1067"/>
        </a:spcBef>
        <a:buClr>
          <a:schemeClr val="tx1"/>
        </a:buClr>
        <a:buSzPct val="80000"/>
        <a:buFont typeface="Wingdings 3" panose="05040102010807070707" pitchFamily="18" charset="2"/>
        <a:buChar char="u"/>
        <a:defRPr sz="2667" b="0" i="0" kern="900" spc="0">
          <a:solidFill>
            <a:schemeClr val="tx1"/>
          </a:solidFill>
          <a:latin typeface="+mn-lt"/>
          <a:ea typeface="+mn-ea"/>
          <a:cs typeface="3ds Light"/>
        </a:defRPr>
      </a:lvl1pPr>
      <a:lvl2pPr marL="533375" marR="0" indent="-234939" algn="l" defTabSz="1172144" rtl="0" eaLnBrk="1" fontAlgn="auto" latinLnBrk="0" hangingPunct="1">
        <a:lnSpc>
          <a:spcPct val="100000"/>
        </a:lnSpc>
        <a:spcBef>
          <a:spcPts val="800"/>
        </a:spcBef>
        <a:spcAft>
          <a:spcPts val="0"/>
        </a:spcAft>
        <a:buClr>
          <a:schemeClr val="tx1"/>
        </a:buClr>
        <a:buSzPct val="75000"/>
        <a:buFont typeface="Wingdings 3" panose="05040102010807070707" pitchFamily="18" charset="2"/>
        <a:buChar char="w"/>
        <a:tabLst/>
        <a:defRPr sz="2400" b="0" i="0" kern="900" spc="0" baseline="0">
          <a:solidFill>
            <a:schemeClr val="tx1"/>
          </a:solidFill>
          <a:latin typeface="+mn-lt"/>
          <a:ea typeface="+mn-ea"/>
          <a:cs typeface="3ds Light"/>
        </a:defRPr>
      </a:lvl2pPr>
      <a:lvl3pPr marL="838159" marR="0" indent="-211657" algn="l" defTabSz="1172144" rtl="0" eaLnBrk="1" fontAlgn="auto" latinLnBrk="0" hangingPunct="1">
        <a:lnSpc>
          <a:spcPct val="100000"/>
        </a:lnSpc>
        <a:spcBef>
          <a:spcPts val="533"/>
        </a:spcBef>
        <a:spcAft>
          <a:spcPts val="0"/>
        </a:spcAft>
        <a:buClr>
          <a:schemeClr val="tx1"/>
        </a:buClr>
        <a:buSzPct val="60000"/>
        <a:buFont typeface="Wingdings 3" panose="05040102010807070707" pitchFamily="18" charset="2"/>
        <a:buChar char="u"/>
        <a:tabLst/>
        <a:defRPr sz="2133" b="0" i="0" kern="900" spc="0">
          <a:solidFill>
            <a:schemeClr val="tx1"/>
          </a:solidFill>
          <a:latin typeface="+mn-lt"/>
          <a:ea typeface="+mn-ea"/>
          <a:cs typeface="3ds Light"/>
        </a:defRPr>
      </a:lvl3pPr>
      <a:lvl4pPr marL="1142943" indent="-239173" algn="l" defTabSz="1172144" rtl="0" eaLnBrk="1" latinLnBrk="0" hangingPunct="1">
        <a:lnSpc>
          <a:spcPct val="100000"/>
        </a:lnSpc>
        <a:spcBef>
          <a:spcPts val="533"/>
        </a:spcBef>
        <a:buClr>
          <a:schemeClr val="tx1"/>
        </a:buClr>
        <a:buSzPct val="60000"/>
        <a:buFont typeface="Wingdings 3" panose="05040102010807070707" pitchFamily="18" charset="2"/>
        <a:buChar char="w"/>
        <a:defRPr sz="1867" b="0" i="0" kern="900" spc="-95">
          <a:solidFill>
            <a:schemeClr val="tx1"/>
          </a:solidFill>
          <a:latin typeface="+mn-lt"/>
          <a:ea typeface="+mn-ea"/>
          <a:cs typeface="3ds Light"/>
        </a:defRPr>
      </a:lvl4pPr>
      <a:lvl5pPr marL="1219139" indent="0" algn="l" defTabSz="1371531" rtl="0" eaLnBrk="1" latinLnBrk="0" hangingPunct="1">
        <a:lnSpc>
          <a:spcPct val="100000"/>
        </a:lnSpc>
        <a:spcBef>
          <a:spcPts val="400"/>
        </a:spcBef>
        <a:buFont typeface="Arial"/>
        <a:buNone/>
        <a:defRPr sz="1600" b="0" i="0" kern="1200" baseline="0">
          <a:solidFill>
            <a:schemeClr val="tx1"/>
          </a:solidFill>
          <a:latin typeface="+mn-lt"/>
          <a:ea typeface="+mn-ea"/>
          <a:cs typeface="3ds Light"/>
        </a:defRPr>
      </a:lvl5pPr>
      <a:lvl6pPr marL="3223397" indent="-293037" algn="l" defTabSz="117214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09466" indent="-293037" algn="l" defTabSz="117214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395538" indent="-293037" algn="l" defTabSz="117214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4981610" indent="-293037" algn="l" defTabSz="117214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172144" rtl="0" eaLnBrk="1" latinLnBrk="0" hangingPunct="1">
        <a:defRPr sz="2267" kern="1200">
          <a:solidFill>
            <a:schemeClr val="tx1"/>
          </a:solidFill>
          <a:latin typeface="+mn-lt"/>
          <a:ea typeface="+mn-ea"/>
          <a:cs typeface="+mn-cs"/>
        </a:defRPr>
      </a:lvl1pPr>
      <a:lvl2pPr marL="586072" algn="l" defTabSz="1172144" rtl="0" eaLnBrk="1" latinLnBrk="0" hangingPunct="1">
        <a:defRPr sz="2267" kern="1200">
          <a:solidFill>
            <a:schemeClr val="tx1"/>
          </a:solidFill>
          <a:latin typeface="+mn-lt"/>
          <a:ea typeface="+mn-ea"/>
          <a:cs typeface="+mn-cs"/>
        </a:defRPr>
      </a:lvl2pPr>
      <a:lvl3pPr marL="1172144" algn="l" defTabSz="1172144" rtl="0" eaLnBrk="1" latinLnBrk="0" hangingPunct="1">
        <a:defRPr sz="2267" kern="1200">
          <a:solidFill>
            <a:schemeClr val="tx1"/>
          </a:solidFill>
          <a:latin typeface="+mn-lt"/>
          <a:ea typeface="+mn-ea"/>
          <a:cs typeface="+mn-cs"/>
        </a:defRPr>
      </a:lvl3pPr>
      <a:lvl4pPr marL="1758216" algn="l" defTabSz="1172144" rtl="0" eaLnBrk="1" latinLnBrk="0" hangingPunct="1">
        <a:defRPr sz="2267" kern="1200">
          <a:solidFill>
            <a:schemeClr val="tx1"/>
          </a:solidFill>
          <a:latin typeface="+mn-lt"/>
          <a:ea typeface="+mn-ea"/>
          <a:cs typeface="+mn-cs"/>
        </a:defRPr>
      </a:lvl4pPr>
      <a:lvl5pPr marL="2344287" algn="l" defTabSz="1172144" rtl="0" eaLnBrk="1" latinLnBrk="0" hangingPunct="1">
        <a:defRPr sz="2267" kern="1200">
          <a:solidFill>
            <a:schemeClr val="tx1"/>
          </a:solidFill>
          <a:latin typeface="+mn-lt"/>
          <a:ea typeface="+mn-ea"/>
          <a:cs typeface="+mn-cs"/>
        </a:defRPr>
      </a:lvl5pPr>
      <a:lvl6pPr marL="2930359" algn="l" defTabSz="1172144" rtl="0" eaLnBrk="1" latinLnBrk="0" hangingPunct="1">
        <a:defRPr sz="2267" kern="1200">
          <a:solidFill>
            <a:schemeClr val="tx1"/>
          </a:solidFill>
          <a:latin typeface="+mn-lt"/>
          <a:ea typeface="+mn-ea"/>
          <a:cs typeface="+mn-cs"/>
        </a:defRPr>
      </a:lvl6pPr>
      <a:lvl7pPr marL="3516431" algn="l" defTabSz="1172144" rtl="0" eaLnBrk="1" latinLnBrk="0" hangingPunct="1">
        <a:defRPr sz="2267" kern="1200">
          <a:solidFill>
            <a:schemeClr val="tx1"/>
          </a:solidFill>
          <a:latin typeface="+mn-lt"/>
          <a:ea typeface="+mn-ea"/>
          <a:cs typeface="+mn-cs"/>
        </a:defRPr>
      </a:lvl7pPr>
      <a:lvl8pPr marL="4102503" algn="l" defTabSz="1172144" rtl="0" eaLnBrk="1" latinLnBrk="0" hangingPunct="1">
        <a:defRPr sz="2267" kern="1200">
          <a:solidFill>
            <a:schemeClr val="tx1"/>
          </a:solidFill>
          <a:latin typeface="+mn-lt"/>
          <a:ea typeface="+mn-ea"/>
          <a:cs typeface="+mn-cs"/>
        </a:defRPr>
      </a:lvl8pPr>
      <a:lvl9pPr marL="4688575" algn="l" defTabSz="1172144" rtl="0" eaLnBrk="1" latinLnBrk="0" hangingPunct="1">
        <a:defRPr sz="22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orient="horz" pos="1620">
          <p15:clr>
            <a:srgbClr val="F26B43"/>
          </p15:clr>
        </p15:guide>
        <p15:guide id="3" pos="453">
          <p15:clr>
            <a:srgbClr val="F26B43"/>
          </p15:clr>
        </p15:guide>
        <p15:guide id="4" pos="5451">
          <p15:clr>
            <a:srgbClr val="F26B43"/>
          </p15:clr>
        </p15:guide>
        <p15:guide id="5" orient="horz" pos="226">
          <p15:clr>
            <a:srgbClr val="F26B43"/>
          </p15:clr>
        </p15:guide>
        <p15:guide id="6" orient="horz" pos="287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image" Target="../media/image10.emf"/><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3.emf"/><Relationship Id="rId4" Type="http://schemas.openxmlformats.org/officeDocument/2006/relationships/diagramQuickStyle" Target="../diagrams/quickStyle1.xml"/><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0B5E-3BAA-42D4-9EBD-CBADA8830889}"/>
              </a:ext>
            </a:extLst>
          </p:cNvPr>
          <p:cNvSpPr>
            <a:spLocks noGrp="1"/>
          </p:cNvSpPr>
          <p:nvPr>
            <p:ph type="ctrTitle"/>
          </p:nvPr>
        </p:nvSpPr>
        <p:spPr/>
        <p:txBody>
          <a:bodyPr/>
          <a:lstStyle/>
          <a:p>
            <a:r>
              <a:rPr lang="en-US" sz="4400" b="1" dirty="0"/>
              <a:t>Overview of the Office of the Deputy Assistant Secretary of Defense (ODASD)</a:t>
            </a:r>
            <a:br>
              <a:rPr lang="en-US" sz="4400" b="1" dirty="0"/>
            </a:br>
            <a:r>
              <a:rPr lang="en-US" sz="4400" b="1" dirty="0"/>
              <a:t> Digital Engineering Strategy</a:t>
            </a:r>
          </a:p>
        </p:txBody>
      </p:sp>
      <p:sp>
        <p:nvSpPr>
          <p:cNvPr id="3" name="Subtitle 2">
            <a:extLst>
              <a:ext uri="{FF2B5EF4-FFF2-40B4-BE49-F238E27FC236}">
                <a16:creationId xmlns:a16="http://schemas.microsoft.com/office/drawing/2014/main" id="{5A396455-BB55-44BD-97AF-D1B1F9C09520}"/>
              </a:ext>
            </a:extLst>
          </p:cNvPr>
          <p:cNvSpPr>
            <a:spLocks noGrp="1"/>
          </p:cNvSpPr>
          <p:nvPr>
            <p:ph type="subTitle" idx="1"/>
          </p:nvPr>
        </p:nvSpPr>
        <p:spPr/>
        <p:txBody>
          <a:bodyPr>
            <a:normAutofit/>
          </a:bodyPr>
          <a:lstStyle/>
          <a:p>
            <a:r>
              <a:rPr lang="en-US" dirty="0"/>
              <a:t>Barry Papke</a:t>
            </a:r>
          </a:p>
          <a:p>
            <a:r>
              <a:rPr lang="en-US" dirty="0"/>
              <a:t>12 Feb 2019</a:t>
            </a:r>
          </a:p>
          <a:p>
            <a:r>
              <a:rPr lang="en-US" dirty="0"/>
              <a:t>INCOSE North Texas Chapter</a:t>
            </a:r>
          </a:p>
        </p:txBody>
      </p:sp>
    </p:spTree>
    <p:extLst>
      <p:ext uri="{BB962C8B-B14F-4D97-AF65-F5344CB8AC3E}">
        <p14:creationId xmlns:p14="http://schemas.microsoft.com/office/powerpoint/2010/main" val="3171373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C568-4628-479A-9A94-2DF123EA292B}"/>
              </a:ext>
            </a:extLst>
          </p:cNvPr>
          <p:cNvSpPr>
            <a:spLocks noGrp="1"/>
          </p:cNvSpPr>
          <p:nvPr>
            <p:ph type="title"/>
          </p:nvPr>
        </p:nvSpPr>
        <p:spPr/>
        <p:txBody>
          <a:bodyPr/>
          <a:lstStyle/>
          <a:p>
            <a:r>
              <a:rPr lang="en-US" dirty="0"/>
              <a:t>Its bigger than just Systems Engineering!!</a:t>
            </a:r>
          </a:p>
        </p:txBody>
      </p:sp>
      <p:pic>
        <p:nvPicPr>
          <p:cNvPr id="3" name="Picture 2">
            <a:extLst>
              <a:ext uri="{FF2B5EF4-FFF2-40B4-BE49-F238E27FC236}">
                <a16:creationId xmlns:a16="http://schemas.microsoft.com/office/drawing/2014/main" id="{1D429983-E371-47DB-8603-99D6931EC89D}"/>
              </a:ext>
            </a:extLst>
          </p:cNvPr>
          <p:cNvPicPr>
            <a:picLocks noChangeAspect="1"/>
          </p:cNvPicPr>
          <p:nvPr/>
        </p:nvPicPr>
        <p:blipFill>
          <a:blip r:embed="rId2"/>
          <a:stretch>
            <a:fillRect/>
          </a:stretch>
        </p:blipFill>
        <p:spPr>
          <a:xfrm>
            <a:off x="2608976" y="1255655"/>
            <a:ext cx="6462274" cy="4605610"/>
          </a:xfrm>
          <a:prstGeom prst="rect">
            <a:avLst/>
          </a:prstGeom>
        </p:spPr>
      </p:pic>
    </p:spTree>
    <p:extLst>
      <p:ext uri="{BB962C8B-B14F-4D97-AF65-F5344CB8AC3E}">
        <p14:creationId xmlns:p14="http://schemas.microsoft.com/office/powerpoint/2010/main" val="288791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1B5F0-E29E-42A1-A930-EC60A0CBFBB5}"/>
              </a:ext>
            </a:extLst>
          </p:cNvPr>
          <p:cNvPicPr>
            <a:picLocks noChangeAspect="1"/>
          </p:cNvPicPr>
          <p:nvPr/>
        </p:nvPicPr>
        <p:blipFill>
          <a:blip r:embed="rId2"/>
          <a:stretch>
            <a:fillRect/>
          </a:stretch>
        </p:blipFill>
        <p:spPr>
          <a:xfrm>
            <a:off x="2013358" y="1138481"/>
            <a:ext cx="8019875" cy="4779608"/>
          </a:xfrm>
          <a:prstGeom prst="rect">
            <a:avLst/>
          </a:prstGeom>
        </p:spPr>
      </p:pic>
      <p:sp>
        <p:nvSpPr>
          <p:cNvPr id="4" name="Title 3">
            <a:extLst>
              <a:ext uri="{FF2B5EF4-FFF2-40B4-BE49-F238E27FC236}">
                <a16:creationId xmlns:a16="http://schemas.microsoft.com/office/drawing/2014/main" id="{663EEDDA-0A2F-4DCC-BDC2-1C543211BD69}"/>
              </a:ext>
            </a:extLst>
          </p:cNvPr>
          <p:cNvSpPr>
            <a:spLocks noGrp="1"/>
          </p:cNvSpPr>
          <p:nvPr>
            <p:ph type="title"/>
          </p:nvPr>
        </p:nvSpPr>
        <p:spPr/>
        <p:txBody>
          <a:bodyPr/>
          <a:lstStyle/>
          <a:p>
            <a:r>
              <a:rPr lang="en-US" dirty="0"/>
              <a:t>Goal #1 – Formalize the Use of Models</a:t>
            </a:r>
          </a:p>
        </p:txBody>
      </p:sp>
      <p:sp>
        <p:nvSpPr>
          <p:cNvPr id="5" name="Oval 4">
            <a:extLst>
              <a:ext uri="{FF2B5EF4-FFF2-40B4-BE49-F238E27FC236}">
                <a16:creationId xmlns:a16="http://schemas.microsoft.com/office/drawing/2014/main" id="{11DB2A6B-9402-4A4E-9422-BEFB5F9950CB}"/>
              </a:ext>
            </a:extLst>
          </p:cNvPr>
          <p:cNvSpPr/>
          <p:nvPr/>
        </p:nvSpPr>
        <p:spPr>
          <a:xfrm>
            <a:off x="5427676" y="2877424"/>
            <a:ext cx="1828801" cy="15435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90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BC48-0530-4DC5-BA7F-4B1E99C53D42}"/>
              </a:ext>
            </a:extLst>
          </p:cNvPr>
          <p:cNvSpPr>
            <a:spLocks noGrp="1"/>
          </p:cNvSpPr>
          <p:nvPr>
            <p:ph type="title"/>
          </p:nvPr>
        </p:nvSpPr>
        <p:spPr/>
        <p:txBody>
          <a:bodyPr/>
          <a:lstStyle/>
          <a:p>
            <a:r>
              <a:rPr lang="en-US" dirty="0"/>
              <a:t>Goal #2 – Provide an Enduring Authoritative Source of Truth</a:t>
            </a:r>
          </a:p>
        </p:txBody>
      </p:sp>
      <p:pic>
        <p:nvPicPr>
          <p:cNvPr id="3" name="Picture 2">
            <a:extLst>
              <a:ext uri="{FF2B5EF4-FFF2-40B4-BE49-F238E27FC236}">
                <a16:creationId xmlns:a16="http://schemas.microsoft.com/office/drawing/2014/main" id="{3277B4EC-8C97-46CB-B61D-5CB61AC0893C}"/>
              </a:ext>
            </a:extLst>
          </p:cNvPr>
          <p:cNvPicPr>
            <a:picLocks noChangeAspect="1"/>
          </p:cNvPicPr>
          <p:nvPr/>
        </p:nvPicPr>
        <p:blipFill>
          <a:blip r:embed="rId2"/>
          <a:stretch>
            <a:fillRect/>
          </a:stretch>
        </p:blipFill>
        <p:spPr>
          <a:xfrm>
            <a:off x="1259445" y="1392572"/>
            <a:ext cx="9673109" cy="4554065"/>
          </a:xfrm>
          <a:prstGeom prst="rect">
            <a:avLst/>
          </a:prstGeom>
        </p:spPr>
      </p:pic>
    </p:spTree>
    <p:extLst>
      <p:ext uri="{BB962C8B-B14F-4D97-AF65-F5344CB8AC3E}">
        <p14:creationId xmlns:p14="http://schemas.microsoft.com/office/powerpoint/2010/main" val="122909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AB56-E86A-4CBC-97C8-9D405C26EB14}"/>
              </a:ext>
            </a:extLst>
          </p:cNvPr>
          <p:cNvSpPr>
            <a:spLocks noGrp="1"/>
          </p:cNvSpPr>
          <p:nvPr>
            <p:ph type="title"/>
          </p:nvPr>
        </p:nvSpPr>
        <p:spPr/>
        <p:txBody>
          <a:bodyPr/>
          <a:lstStyle/>
          <a:p>
            <a:r>
              <a:rPr lang="en-US" dirty="0"/>
              <a:t>Goal # 3 – Incorporate Technological Innovation</a:t>
            </a:r>
          </a:p>
        </p:txBody>
      </p:sp>
      <p:pic>
        <p:nvPicPr>
          <p:cNvPr id="3" name="Picture 2">
            <a:extLst>
              <a:ext uri="{FF2B5EF4-FFF2-40B4-BE49-F238E27FC236}">
                <a16:creationId xmlns:a16="http://schemas.microsoft.com/office/drawing/2014/main" id="{F1193E73-F835-4487-A52B-E4F44A250A6C}"/>
              </a:ext>
            </a:extLst>
          </p:cNvPr>
          <p:cNvPicPr>
            <a:picLocks noChangeAspect="1"/>
          </p:cNvPicPr>
          <p:nvPr/>
        </p:nvPicPr>
        <p:blipFill>
          <a:blip r:embed="rId2"/>
          <a:stretch>
            <a:fillRect/>
          </a:stretch>
        </p:blipFill>
        <p:spPr>
          <a:xfrm>
            <a:off x="2634144" y="1199626"/>
            <a:ext cx="7202193" cy="4760324"/>
          </a:xfrm>
          <a:prstGeom prst="rect">
            <a:avLst/>
          </a:prstGeom>
        </p:spPr>
      </p:pic>
    </p:spTree>
    <p:extLst>
      <p:ext uri="{BB962C8B-B14F-4D97-AF65-F5344CB8AC3E}">
        <p14:creationId xmlns:p14="http://schemas.microsoft.com/office/powerpoint/2010/main" val="2844914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8827-0A1C-4720-A69D-A97F1E3C3550}"/>
              </a:ext>
            </a:extLst>
          </p:cNvPr>
          <p:cNvSpPr>
            <a:spLocks noGrp="1"/>
          </p:cNvSpPr>
          <p:nvPr>
            <p:ph type="title"/>
          </p:nvPr>
        </p:nvSpPr>
        <p:spPr/>
        <p:txBody>
          <a:bodyPr/>
          <a:lstStyle/>
          <a:p>
            <a:r>
              <a:rPr lang="en-US" dirty="0"/>
              <a:t>Goal # 4 – Establish a Supporting Infrastructure and Environment</a:t>
            </a:r>
          </a:p>
        </p:txBody>
      </p:sp>
      <p:pic>
        <p:nvPicPr>
          <p:cNvPr id="4" name="Picture 3">
            <a:extLst>
              <a:ext uri="{FF2B5EF4-FFF2-40B4-BE49-F238E27FC236}">
                <a16:creationId xmlns:a16="http://schemas.microsoft.com/office/drawing/2014/main" id="{10F2A2CA-7159-439F-8E1A-5AEB58FBCF98}"/>
              </a:ext>
            </a:extLst>
          </p:cNvPr>
          <p:cNvPicPr>
            <a:picLocks noChangeAspect="1"/>
          </p:cNvPicPr>
          <p:nvPr/>
        </p:nvPicPr>
        <p:blipFill>
          <a:blip r:embed="rId2"/>
          <a:stretch>
            <a:fillRect/>
          </a:stretch>
        </p:blipFill>
        <p:spPr>
          <a:xfrm>
            <a:off x="1400961" y="1429623"/>
            <a:ext cx="8668624" cy="4673520"/>
          </a:xfrm>
          <a:prstGeom prst="rect">
            <a:avLst/>
          </a:prstGeom>
        </p:spPr>
      </p:pic>
    </p:spTree>
    <p:extLst>
      <p:ext uri="{BB962C8B-B14F-4D97-AF65-F5344CB8AC3E}">
        <p14:creationId xmlns:p14="http://schemas.microsoft.com/office/powerpoint/2010/main" val="195904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AB6F7-52A6-40AC-9DB0-DD392B065FDD}"/>
              </a:ext>
            </a:extLst>
          </p:cNvPr>
          <p:cNvSpPr>
            <a:spLocks noGrp="1"/>
          </p:cNvSpPr>
          <p:nvPr>
            <p:ph type="title"/>
          </p:nvPr>
        </p:nvSpPr>
        <p:spPr/>
        <p:txBody>
          <a:bodyPr/>
          <a:lstStyle/>
          <a:p>
            <a:r>
              <a:rPr lang="en-US" dirty="0"/>
              <a:t>Goal 5 – Transform the Culture</a:t>
            </a:r>
          </a:p>
        </p:txBody>
      </p:sp>
      <p:pic>
        <p:nvPicPr>
          <p:cNvPr id="3" name="Picture 2">
            <a:extLst>
              <a:ext uri="{FF2B5EF4-FFF2-40B4-BE49-F238E27FC236}">
                <a16:creationId xmlns:a16="http://schemas.microsoft.com/office/drawing/2014/main" id="{E6156840-91B7-4549-A05A-1D420BAFCA52}"/>
              </a:ext>
            </a:extLst>
          </p:cNvPr>
          <p:cNvPicPr>
            <a:picLocks noChangeAspect="1"/>
          </p:cNvPicPr>
          <p:nvPr/>
        </p:nvPicPr>
        <p:blipFill>
          <a:blip r:embed="rId2"/>
          <a:stretch>
            <a:fillRect/>
          </a:stretch>
        </p:blipFill>
        <p:spPr>
          <a:xfrm>
            <a:off x="704398" y="1563168"/>
            <a:ext cx="11185206" cy="4158124"/>
          </a:xfrm>
          <a:prstGeom prst="rect">
            <a:avLst/>
          </a:prstGeom>
        </p:spPr>
      </p:pic>
    </p:spTree>
    <p:extLst>
      <p:ext uri="{BB962C8B-B14F-4D97-AF65-F5344CB8AC3E}">
        <p14:creationId xmlns:p14="http://schemas.microsoft.com/office/powerpoint/2010/main" val="317765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04862C-C7FE-4000-8254-871EAEEEF0BA}"/>
              </a:ext>
            </a:extLst>
          </p:cNvPr>
          <p:cNvSpPr>
            <a:spLocks noGrp="1"/>
          </p:cNvSpPr>
          <p:nvPr>
            <p:ph type="title"/>
          </p:nvPr>
        </p:nvSpPr>
        <p:spPr/>
        <p:txBody>
          <a:bodyPr/>
          <a:lstStyle/>
          <a:p>
            <a:r>
              <a:rPr lang="en-US" dirty="0"/>
              <a:t>How is INCOSE involved</a:t>
            </a:r>
          </a:p>
        </p:txBody>
      </p:sp>
      <p:sp>
        <p:nvSpPr>
          <p:cNvPr id="5" name="Content Placeholder 4">
            <a:extLst>
              <a:ext uri="{FF2B5EF4-FFF2-40B4-BE49-F238E27FC236}">
                <a16:creationId xmlns:a16="http://schemas.microsoft.com/office/drawing/2014/main" id="{79D10753-83DA-43AD-9C9B-0FDF961B9D47}"/>
              </a:ext>
            </a:extLst>
          </p:cNvPr>
          <p:cNvSpPr>
            <a:spLocks noGrp="1"/>
          </p:cNvSpPr>
          <p:nvPr>
            <p:ph sz="quarter" idx="15"/>
          </p:nvPr>
        </p:nvSpPr>
        <p:spPr>
          <a:xfrm>
            <a:off x="1023455" y="1181138"/>
            <a:ext cx="10008067" cy="4912668"/>
          </a:xfrm>
        </p:spPr>
        <p:txBody>
          <a:bodyPr>
            <a:normAutofit fontScale="70000" lnSpcReduction="20000"/>
          </a:bodyPr>
          <a:lstStyle/>
          <a:p>
            <a:r>
              <a:rPr lang="en-US" b="1" dirty="0"/>
              <a:t>Digital Engineering Information Exchange Working Group</a:t>
            </a:r>
          </a:p>
          <a:p>
            <a:pPr lvl="1"/>
            <a:r>
              <a:rPr lang="en-US" dirty="0"/>
              <a:t>The DEIX WG primary goal is to establish a finite set of digital artifacts that acquiring organizations and their global supply chains should use to request an exchange with each other as well as internally between teams/organizational elements. The following goals support this primary goal:</a:t>
            </a:r>
            <a:br>
              <a:rPr lang="en-US" dirty="0"/>
            </a:br>
            <a:br>
              <a:rPr lang="en-US" dirty="0"/>
            </a:br>
            <a:r>
              <a:rPr lang="en-US" b="1" dirty="0"/>
              <a:t>Goal 1 </a:t>
            </a:r>
            <a:r>
              <a:rPr lang="en-US" dirty="0"/>
              <a:t>– Define a Finite Set of Digital Artifacts: Define a finite set of digital artifacts that take advantage of digital technology to satisfy stakeholders’ information needs as it relates to systems engineering lifecycle standards such as ISO/IEC/IEEE 15288, 15289, 15504-6, 12207, 26531 and 24748.</a:t>
            </a:r>
            <a:br>
              <a:rPr lang="en-US" dirty="0"/>
            </a:br>
            <a:br>
              <a:rPr lang="en-US" dirty="0"/>
            </a:br>
            <a:r>
              <a:rPr lang="en-US" b="1" dirty="0"/>
              <a:t>Goal 2 </a:t>
            </a:r>
            <a:r>
              <a:rPr lang="en-US" dirty="0"/>
              <a:t>– Develop Constructs for assembling Digital Artifacts: A set of constructs and conventions that define how to select, compile, and analyze digital artifacts to produce digital engineering content for stakeholders.</a:t>
            </a:r>
            <a:br>
              <a:rPr lang="en-US" dirty="0"/>
            </a:br>
            <a:br>
              <a:rPr lang="en-US" dirty="0"/>
            </a:br>
            <a:r>
              <a:rPr lang="en-US" b="1" dirty="0"/>
              <a:t>Goal 3 </a:t>
            </a:r>
            <a:r>
              <a:rPr lang="en-US" dirty="0"/>
              <a:t>– Identify, Leverage and Influence Standards to Improve Digital Artifact Exchange: To use the understanding of existing and missing DEIX related standards literature to evolve a consensus-based standards framework for a Digital Engineering Information Exchange Model (DEIXM). To identify existing standards and conventions that apply to Digital Artifacts Exchange, determine the needs for digital artifact related standards; and then, determine the gaps. Finally, in coordination with INCOSE Standards Initiative, liaise with foreign and domestic standards organizations to petition for changes or additions based on knowledge gained from DEIXM products.</a:t>
            </a:r>
            <a:br>
              <a:rPr lang="en-US" dirty="0"/>
            </a:br>
            <a:br>
              <a:rPr lang="en-US" dirty="0"/>
            </a:br>
            <a:r>
              <a:rPr lang="en-US" b="1" dirty="0"/>
              <a:t>Goal 4 </a:t>
            </a:r>
            <a:r>
              <a:rPr lang="en-US" dirty="0"/>
              <a:t>– Adopt a Common Lexicon: Define concepts, achieve community acceptance, and monitor adoption of the lexicon by the global supply chain as a means to describe digital artifacts. </a:t>
            </a:r>
          </a:p>
        </p:txBody>
      </p:sp>
      <p:pic>
        <p:nvPicPr>
          <p:cNvPr id="3" name="Picture 2">
            <a:extLst>
              <a:ext uri="{FF2B5EF4-FFF2-40B4-BE49-F238E27FC236}">
                <a16:creationId xmlns:a16="http://schemas.microsoft.com/office/drawing/2014/main" id="{EC82E69A-DDA1-4138-9F14-FB0567AB1C16}"/>
              </a:ext>
            </a:extLst>
          </p:cNvPr>
          <p:cNvPicPr>
            <a:picLocks noChangeAspect="1"/>
          </p:cNvPicPr>
          <p:nvPr/>
        </p:nvPicPr>
        <p:blipFill>
          <a:blip r:embed="rId2"/>
          <a:stretch>
            <a:fillRect/>
          </a:stretch>
        </p:blipFill>
        <p:spPr>
          <a:xfrm>
            <a:off x="6940142" y="226453"/>
            <a:ext cx="1600200" cy="1238250"/>
          </a:xfrm>
          <a:prstGeom prst="rect">
            <a:avLst/>
          </a:prstGeom>
        </p:spPr>
      </p:pic>
    </p:spTree>
    <p:extLst>
      <p:ext uri="{BB962C8B-B14F-4D97-AF65-F5344CB8AC3E}">
        <p14:creationId xmlns:p14="http://schemas.microsoft.com/office/powerpoint/2010/main" val="1629562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D4EC-6ED6-4A75-A7DE-4ED21ED14104}"/>
              </a:ext>
            </a:extLst>
          </p:cNvPr>
          <p:cNvSpPr>
            <a:spLocks noGrp="1"/>
          </p:cNvSpPr>
          <p:nvPr>
            <p:ph type="title"/>
          </p:nvPr>
        </p:nvSpPr>
        <p:spPr/>
        <p:txBody>
          <a:bodyPr/>
          <a:lstStyle/>
          <a:p>
            <a:r>
              <a:rPr lang="en-US" dirty="0"/>
              <a:t>MBSE WIKI</a:t>
            </a:r>
          </a:p>
        </p:txBody>
      </p:sp>
      <p:sp>
        <p:nvSpPr>
          <p:cNvPr id="3" name="Content Placeholder 2">
            <a:extLst>
              <a:ext uri="{FF2B5EF4-FFF2-40B4-BE49-F238E27FC236}">
                <a16:creationId xmlns:a16="http://schemas.microsoft.com/office/drawing/2014/main" id="{A82A4E16-19D2-4F71-AD9D-0975A34393D0}"/>
              </a:ext>
            </a:extLst>
          </p:cNvPr>
          <p:cNvSpPr>
            <a:spLocks noGrp="1"/>
          </p:cNvSpPr>
          <p:nvPr>
            <p:ph sz="quarter" idx="15"/>
          </p:nvPr>
        </p:nvSpPr>
        <p:spPr>
          <a:xfrm>
            <a:off x="958855" y="1172749"/>
            <a:ext cx="10562167" cy="890943"/>
          </a:xfrm>
        </p:spPr>
        <p:txBody>
          <a:bodyPr/>
          <a:lstStyle/>
          <a:p>
            <a:r>
              <a:rPr lang="en-US" dirty="0"/>
              <a:t>http://www.omgwiki.org/MBSE/doku.php</a:t>
            </a:r>
          </a:p>
          <a:p>
            <a:endParaRPr lang="en-US" dirty="0"/>
          </a:p>
        </p:txBody>
      </p:sp>
      <p:pic>
        <p:nvPicPr>
          <p:cNvPr id="4" name="Picture 3">
            <a:extLst>
              <a:ext uri="{FF2B5EF4-FFF2-40B4-BE49-F238E27FC236}">
                <a16:creationId xmlns:a16="http://schemas.microsoft.com/office/drawing/2014/main" id="{0A527C4C-CF97-4C41-B281-6D8438BB1973}"/>
              </a:ext>
            </a:extLst>
          </p:cNvPr>
          <p:cNvPicPr>
            <a:picLocks noChangeAspect="1"/>
          </p:cNvPicPr>
          <p:nvPr/>
        </p:nvPicPr>
        <p:blipFill>
          <a:blip r:embed="rId2"/>
          <a:stretch>
            <a:fillRect/>
          </a:stretch>
        </p:blipFill>
        <p:spPr>
          <a:xfrm>
            <a:off x="1791793" y="2460684"/>
            <a:ext cx="7115175" cy="2333625"/>
          </a:xfrm>
          <a:prstGeom prst="rect">
            <a:avLst/>
          </a:prstGeom>
        </p:spPr>
      </p:pic>
    </p:spTree>
    <p:extLst>
      <p:ext uri="{BB962C8B-B14F-4D97-AF65-F5344CB8AC3E}">
        <p14:creationId xmlns:p14="http://schemas.microsoft.com/office/powerpoint/2010/main" val="2720195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1CCCF-89DA-4A41-8AD9-304D7B6C20E2}"/>
              </a:ext>
            </a:extLst>
          </p:cNvPr>
          <p:cNvSpPr>
            <a:spLocks noGrp="1"/>
          </p:cNvSpPr>
          <p:nvPr>
            <p:ph type="title"/>
          </p:nvPr>
        </p:nvSpPr>
        <p:spPr/>
        <p:txBody>
          <a:bodyPr/>
          <a:lstStyle/>
          <a:p>
            <a:r>
              <a:rPr lang="en-US" dirty="0"/>
              <a:t>DEIXWG Product Teams</a:t>
            </a:r>
          </a:p>
        </p:txBody>
      </p:sp>
      <p:pic>
        <p:nvPicPr>
          <p:cNvPr id="5" name="Picture 4">
            <a:extLst>
              <a:ext uri="{FF2B5EF4-FFF2-40B4-BE49-F238E27FC236}">
                <a16:creationId xmlns:a16="http://schemas.microsoft.com/office/drawing/2014/main" id="{8BF281BA-94D9-4D01-A26C-5135DD11B04E}"/>
              </a:ext>
            </a:extLst>
          </p:cNvPr>
          <p:cNvPicPr>
            <a:picLocks noChangeAspect="1"/>
          </p:cNvPicPr>
          <p:nvPr/>
        </p:nvPicPr>
        <p:blipFill>
          <a:blip r:embed="rId2"/>
          <a:stretch>
            <a:fillRect/>
          </a:stretch>
        </p:blipFill>
        <p:spPr>
          <a:xfrm>
            <a:off x="1375795" y="1210884"/>
            <a:ext cx="5502173" cy="4936529"/>
          </a:xfrm>
          <a:prstGeom prst="rect">
            <a:avLst/>
          </a:prstGeom>
        </p:spPr>
      </p:pic>
      <p:pic>
        <p:nvPicPr>
          <p:cNvPr id="6" name="Picture 5">
            <a:extLst>
              <a:ext uri="{FF2B5EF4-FFF2-40B4-BE49-F238E27FC236}">
                <a16:creationId xmlns:a16="http://schemas.microsoft.com/office/drawing/2014/main" id="{44B6E6BD-3B59-47E5-9C32-6242D8B09165}"/>
              </a:ext>
            </a:extLst>
          </p:cNvPr>
          <p:cNvPicPr>
            <a:picLocks noChangeAspect="1"/>
          </p:cNvPicPr>
          <p:nvPr/>
        </p:nvPicPr>
        <p:blipFill>
          <a:blip r:embed="rId3"/>
          <a:stretch>
            <a:fillRect/>
          </a:stretch>
        </p:blipFill>
        <p:spPr>
          <a:xfrm>
            <a:off x="7857338" y="2700031"/>
            <a:ext cx="2819400" cy="2095500"/>
          </a:xfrm>
          <a:prstGeom prst="rect">
            <a:avLst/>
          </a:prstGeom>
        </p:spPr>
      </p:pic>
      <p:sp>
        <p:nvSpPr>
          <p:cNvPr id="7" name="Rectangle 6">
            <a:extLst>
              <a:ext uri="{FF2B5EF4-FFF2-40B4-BE49-F238E27FC236}">
                <a16:creationId xmlns:a16="http://schemas.microsoft.com/office/drawing/2014/main" id="{D4FDBEAC-AB37-4AAB-AE52-272372927A9F}"/>
              </a:ext>
            </a:extLst>
          </p:cNvPr>
          <p:cNvSpPr/>
          <p:nvPr/>
        </p:nvSpPr>
        <p:spPr>
          <a:xfrm>
            <a:off x="7103905" y="2178239"/>
            <a:ext cx="3940374" cy="353943"/>
          </a:xfrm>
          <a:prstGeom prst="rect">
            <a:avLst/>
          </a:prstGeom>
        </p:spPr>
        <p:txBody>
          <a:bodyPr wrap="none">
            <a:spAutoFit/>
          </a:bodyPr>
          <a:lstStyle/>
          <a:p>
            <a:r>
              <a:rPr lang="en-US" b="1" dirty="0">
                <a:solidFill>
                  <a:srgbClr val="333333"/>
                </a:solidFill>
                <a:latin typeface="Arial" panose="020B0604020202020204" pitchFamily="34" charset="0"/>
              </a:rPr>
              <a:t>List of DEIX Topics for Development</a:t>
            </a:r>
            <a:endParaRPr lang="en-US" dirty="0"/>
          </a:p>
        </p:txBody>
      </p:sp>
    </p:spTree>
    <p:extLst>
      <p:ext uri="{BB962C8B-B14F-4D97-AF65-F5344CB8AC3E}">
        <p14:creationId xmlns:p14="http://schemas.microsoft.com/office/powerpoint/2010/main" val="1497967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9C3BA-1F88-4572-95A1-B9E77EB4B4B6}"/>
              </a:ext>
            </a:extLst>
          </p:cNvPr>
          <p:cNvSpPr>
            <a:spLocks noGrp="1"/>
          </p:cNvSpPr>
          <p:nvPr>
            <p:ph type="ctrTitle"/>
          </p:nvPr>
        </p:nvSpPr>
        <p:spPr/>
        <p:txBody>
          <a:bodyPr/>
          <a:lstStyle/>
          <a:p>
            <a:r>
              <a:rPr lang="en-US" dirty="0"/>
              <a:t>Questions??</a:t>
            </a:r>
          </a:p>
        </p:txBody>
      </p:sp>
      <p:sp>
        <p:nvSpPr>
          <p:cNvPr id="4" name="Subtitle 3">
            <a:extLst>
              <a:ext uri="{FF2B5EF4-FFF2-40B4-BE49-F238E27FC236}">
                <a16:creationId xmlns:a16="http://schemas.microsoft.com/office/drawing/2014/main" id="{6DC02744-07D7-46DB-B379-CAB980CD87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9863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We Mean When We Say MBSE?</a:t>
            </a:r>
          </a:p>
        </p:txBody>
      </p:sp>
      <p:graphicFrame>
        <p:nvGraphicFramePr>
          <p:cNvPr id="3" name="Diagram 2"/>
          <p:cNvGraphicFramePr/>
          <p:nvPr>
            <p:extLst>
              <p:ext uri="{D42A27DB-BD31-4B8C-83A1-F6EECF244321}">
                <p14:modId xmlns:p14="http://schemas.microsoft.com/office/powerpoint/2010/main" val="3679159777"/>
              </p:ext>
            </p:extLst>
          </p:nvPr>
        </p:nvGraphicFramePr>
        <p:xfrm>
          <a:off x="3904365" y="1421753"/>
          <a:ext cx="4383272" cy="3144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94128" y="960088"/>
            <a:ext cx="5105335" cy="461665"/>
          </a:xfrm>
          <a:prstGeom prst="rect">
            <a:avLst/>
          </a:prstGeom>
          <a:noFill/>
        </p:spPr>
        <p:txBody>
          <a:bodyPr wrap="square" rtlCol="0">
            <a:spAutoFit/>
          </a:bodyPr>
          <a:lstStyle/>
          <a:p>
            <a:pPr algn="ctr"/>
            <a:r>
              <a:rPr lang="en-US" sz="2400" b="1" dirty="0"/>
              <a:t>Model Based Systems Engineering</a:t>
            </a:r>
          </a:p>
        </p:txBody>
      </p:sp>
      <p:pic>
        <p:nvPicPr>
          <p:cNvPr id="5" name="Picture 4"/>
          <p:cNvPicPr>
            <a:picLocks noChangeAspect="1"/>
          </p:cNvPicPr>
          <p:nvPr/>
        </p:nvPicPr>
        <p:blipFill>
          <a:blip r:embed="rId7"/>
          <a:stretch>
            <a:fillRect/>
          </a:stretch>
        </p:blipFill>
        <p:spPr>
          <a:xfrm>
            <a:off x="1349127" y="1612976"/>
            <a:ext cx="2467710" cy="2388351"/>
          </a:xfrm>
          <a:prstGeom prst="rect">
            <a:avLst/>
          </a:prstGeom>
        </p:spPr>
      </p:pic>
      <p:sp>
        <p:nvSpPr>
          <p:cNvPr id="6" name="TextBox 5"/>
          <p:cNvSpPr txBox="1"/>
          <p:nvPr/>
        </p:nvSpPr>
        <p:spPr>
          <a:xfrm>
            <a:off x="2036096" y="4557208"/>
            <a:ext cx="7019176"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2060"/>
                </a:solidFill>
              </a:rPr>
              <a:t>Model/data repository provides a single source of truth!</a:t>
            </a:r>
          </a:p>
        </p:txBody>
      </p:sp>
      <p:pic>
        <p:nvPicPr>
          <p:cNvPr id="7" name="Picture 2" descr="MB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2800" y="4232173"/>
            <a:ext cx="2412609" cy="174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DB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4242" y="1190920"/>
            <a:ext cx="2226104"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142800" y="3197832"/>
            <a:ext cx="2130686" cy="646331"/>
          </a:xfrm>
          <a:prstGeom prst="rect">
            <a:avLst/>
          </a:prstGeom>
          <a:noFill/>
        </p:spPr>
        <p:txBody>
          <a:bodyPr wrap="square" rtlCol="0">
            <a:spAutoFit/>
          </a:bodyPr>
          <a:lstStyle/>
          <a:p>
            <a:r>
              <a:rPr lang="en-US" dirty="0"/>
              <a:t>Model Based  vs  Document Based</a:t>
            </a:r>
          </a:p>
        </p:txBody>
      </p:sp>
      <p:pic>
        <p:nvPicPr>
          <p:cNvPr id="10" name="Picture 9"/>
          <p:cNvPicPr>
            <a:picLocks noChangeAspect="1"/>
          </p:cNvPicPr>
          <p:nvPr/>
        </p:nvPicPr>
        <p:blipFill>
          <a:blip r:embed="rId10"/>
          <a:stretch>
            <a:fillRect/>
          </a:stretch>
        </p:blipFill>
        <p:spPr>
          <a:xfrm>
            <a:off x="3070272" y="5121921"/>
            <a:ext cx="3359103" cy="1235875"/>
          </a:xfrm>
          <a:prstGeom prst="rect">
            <a:avLst/>
          </a:prstGeom>
        </p:spPr>
      </p:pic>
    </p:spTree>
    <p:extLst>
      <p:ext uri="{BB962C8B-B14F-4D97-AF65-F5344CB8AC3E}">
        <p14:creationId xmlns:p14="http://schemas.microsoft.com/office/powerpoint/2010/main" val="409734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Goals for MBSE</a:t>
            </a:r>
          </a:p>
        </p:txBody>
      </p:sp>
      <p:graphicFrame>
        <p:nvGraphicFramePr>
          <p:cNvPr id="4" name="Diagram 3"/>
          <p:cNvGraphicFramePr/>
          <p:nvPr>
            <p:extLst>
              <p:ext uri="{D42A27DB-BD31-4B8C-83A1-F6EECF244321}">
                <p14:modId xmlns:p14="http://schemas.microsoft.com/office/powerpoint/2010/main" val="3010567098"/>
              </p:ext>
            </p:extLst>
          </p:nvPr>
        </p:nvGraphicFramePr>
        <p:xfrm>
          <a:off x="1410166" y="1216404"/>
          <a:ext cx="8698568" cy="4901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7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Industry Challenges</a:t>
            </a:r>
          </a:p>
        </p:txBody>
      </p:sp>
      <p:graphicFrame>
        <p:nvGraphicFramePr>
          <p:cNvPr id="5" name="Diagram 4"/>
          <p:cNvGraphicFramePr/>
          <p:nvPr>
            <p:extLst>
              <p:ext uri="{D42A27DB-BD31-4B8C-83A1-F6EECF244321}">
                <p14:modId xmlns:p14="http://schemas.microsoft.com/office/powerpoint/2010/main" val="4198100975"/>
              </p:ext>
            </p:extLst>
          </p:nvPr>
        </p:nvGraphicFramePr>
        <p:xfrm>
          <a:off x="1996579" y="1249960"/>
          <a:ext cx="7009097" cy="4677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02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2D982E-097A-4BFC-83E6-7C34FA5F4110}"/>
              </a:ext>
            </a:extLst>
          </p:cNvPr>
          <p:cNvSpPr>
            <a:spLocks noGrp="1"/>
          </p:cNvSpPr>
          <p:nvPr>
            <p:ph type="body" sz="quarter" idx="11"/>
          </p:nvPr>
        </p:nvSpPr>
        <p:spPr>
          <a:xfrm>
            <a:off x="1247461" y="3429000"/>
            <a:ext cx="9697077" cy="864096"/>
          </a:xfrm>
        </p:spPr>
        <p:txBody>
          <a:bodyPr/>
          <a:lstStyle/>
          <a:p>
            <a:pPr algn="ctr"/>
            <a:r>
              <a:rPr lang="en-US" b="1" dirty="0"/>
              <a:t>How do we get there?</a:t>
            </a:r>
          </a:p>
        </p:txBody>
      </p:sp>
    </p:spTree>
    <p:extLst>
      <p:ext uri="{BB962C8B-B14F-4D97-AF65-F5344CB8AC3E}">
        <p14:creationId xmlns:p14="http://schemas.microsoft.com/office/powerpoint/2010/main" val="179144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ACED-1591-4BEC-9B63-DB0C83A40E47}"/>
              </a:ext>
            </a:extLst>
          </p:cNvPr>
          <p:cNvSpPr>
            <a:spLocks noGrp="1"/>
          </p:cNvSpPr>
          <p:nvPr>
            <p:ph type="title"/>
          </p:nvPr>
        </p:nvSpPr>
        <p:spPr/>
        <p:txBody>
          <a:bodyPr/>
          <a:lstStyle/>
          <a:p>
            <a:r>
              <a:rPr lang="en-US" dirty="0"/>
              <a:t>https://www.acq.osd.mil/se/initiatives/init_de.html</a:t>
            </a:r>
          </a:p>
        </p:txBody>
      </p:sp>
      <p:pic>
        <p:nvPicPr>
          <p:cNvPr id="3" name="Picture 2">
            <a:extLst>
              <a:ext uri="{FF2B5EF4-FFF2-40B4-BE49-F238E27FC236}">
                <a16:creationId xmlns:a16="http://schemas.microsoft.com/office/drawing/2014/main" id="{E8483E70-6984-433C-87A7-19F354126201}"/>
              </a:ext>
            </a:extLst>
          </p:cNvPr>
          <p:cNvPicPr>
            <a:picLocks noChangeAspect="1"/>
          </p:cNvPicPr>
          <p:nvPr/>
        </p:nvPicPr>
        <p:blipFill>
          <a:blip r:embed="rId2"/>
          <a:stretch>
            <a:fillRect/>
          </a:stretch>
        </p:blipFill>
        <p:spPr>
          <a:xfrm>
            <a:off x="1208013" y="1253221"/>
            <a:ext cx="9322965" cy="5049939"/>
          </a:xfrm>
          <a:prstGeom prst="rect">
            <a:avLst/>
          </a:prstGeom>
        </p:spPr>
      </p:pic>
    </p:spTree>
    <p:extLst>
      <p:ext uri="{BB962C8B-B14F-4D97-AF65-F5344CB8AC3E}">
        <p14:creationId xmlns:p14="http://schemas.microsoft.com/office/powerpoint/2010/main" val="156562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E4AD-EFAB-479F-912A-C238B23E819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24A7F21-221A-4191-8764-15E40756C99D}"/>
              </a:ext>
            </a:extLst>
          </p:cNvPr>
          <p:cNvPicPr>
            <a:picLocks noChangeAspect="1"/>
          </p:cNvPicPr>
          <p:nvPr/>
        </p:nvPicPr>
        <p:blipFill>
          <a:blip r:embed="rId2"/>
          <a:stretch>
            <a:fillRect/>
          </a:stretch>
        </p:blipFill>
        <p:spPr>
          <a:xfrm>
            <a:off x="959430" y="1276001"/>
            <a:ext cx="5894399" cy="2152999"/>
          </a:xfrm>
          <a:prstGeom prst="rect">
            <a:avLst/>
          </a:prstGeom>
          <a:ln>
            <a:solidFill>
              <a:schemeClr val="accent1"/>
            </a:solidFill>
          </a:ln>
        </p:spPr>
      </p:pic>
      <p:pic>
        <p:nvPicPr>
          <p:cNvPr id="4" name="Picture 3">
            <a:extLst>
              <a:ext uri="{FF2B5EF4-FFF2-40B4-BE49-F238E27FC236}">
                <a16:creationId xmlns:a16="http://schemas.microsoft.com/office/drawing/2014/main" id="{719F51C6-EACB-4119-BD2A-7D5FCCA692A3}"/>
              </a:ext>
            </a:extLst>
          </p:cNvPr>
          <p:cNvPicPr>
            <a:picLocks noChangeAspect="1"/>
          </p:cNvPicPr>
          <p:nvPr/>
        </p:nvPicPr>
        <p:blipFill>
          <a:blip r:embed="rId3"/>
          <a:stretch>
            <a:fillRect/>
          </a:stretch>
        </p:blipFill>
        <p:spPr>
          <a:xfrm>
            <a:off x="1628813" y="4354148"/>
            <a:ext cx="1933575" cy="1085850"/>
          </a:xfrm>
          <a:prstGeom prst="rect">
            <a:avLst/>
          </a:prstGeom>
          <a:ln>
            <a:solidFill>
              <a:schemeClr val="accent1"/>
            </a:solidFill>
          </a:ln>
        </p:spPr>
      </p:pic>
      <p:pic>
        <p:nvPicPr>
          <p:cNvPr id="5" name="Picture 4">
            <a:extLst>
              <a:ext uri="{FF2B5EF4-FFF2-40B4-BE49-F238E27FC236}">
                <a16:creationId xmlns:a16="http://schemas.microsoft.com/office/drawing/2014/main" id="{2132C799-89AC-43AB-9B40-82E9DF446DF5}"/>
              </a:ext>
            </a:extLst>
          </p:cNvPr>
          <p:cNvPicPr>
            <a:picLocks noChangeAspect="1"/>
          </p:cNvPicPr>
          <p:nvPr/>
        </p:nvPicPr>
        <p:blipFill>
          <a:blip r:embed="rId4"/>
          <a:stretch>
            <a:fillRect/>
          </a:stretch>
        </p:blipFill>
        <p:spPr>
          <a:xfrm>
            <a:off x="5942619" y="2352500"/>
            <a:ext cx="5670262" cy="3843250"/>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142DFD79-93A9-4768-8690-5CC1569F2A7F}"/>
              </a:ext>
            </a:extLst>
          </p:cNvPr>
          <p:cNvCxnSpPr>
            <a:cxnSpLocks/>
          </p:cNvCxnSpPr>
          <p:nvPr/>
        </p:nvCxnSpPr>
        <p:spPr>
          <a:xfrm flipV="1">
            <a:off x="3288484" y="3355596"/>
            <a:ext cx="2654135" cy="16442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404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53A81-2A9A-4D62-8ECB-91C381EF322E}"/>
              </a:ext>
            </a:extLst>
          </p:cNvPr>
          <p:cNvPicPr>
            <a:picLocks noChangeAspect="1"/>
          </p:cNvPicPr>
          <p:nvPr/>
        </p:nvPicPr>
        <p:blipFill>
          <a:blip r:embed="rId2"/>
          <a:stretch>
            <a:fillRect/>
          </a:stretch>
        </p:blipFill>
        <p:spPr>
          <a:xfrm>
            <a:off x="1261549" y="1191238"/>
            <a:ext cx="3647612" cy="4743974"/>
          </a:xfrm>
          <a:prstGeom prst="rect">
            <a:avLst/>
          </a:prstGeom>
          <a:ln>
            <a:solidFill>
              <a:schemeClr val="accent1"/>
            </a:solidFill>
          </a:ln>
        </p:spPr>
      </p:pic>
      <p:pic>
        <p:nvPicPr>
          <p:cNvPr id="7" name="Picture 6">
            <a:extLst>
              <a:ext uri="{FF2B5EF4-FFF2-40B4-BE49-F238E27FC236}">
                <a16:creationId xmlns:a16="http://schemas.microsoft.com/office/drawing/2014/main" id="{B242EFE0-C28A-4D01-9284-F4D790D3D756}"/>
              </a:ext>
            </a:extLst>
          </p:cNvPr>
          <p:cNvPicPr>
            <a:picLocks noChangeAspect="1"/>
          </p:cNvPicPr>
          <p:nvPr/>
        </p:nvPicPr>
        <p:blipFill>
          <a:blip r:embed="rId3"/>
          <a:stretch>
            <a:fillRect/>
          </a:stretch>
        </p:blipFill>
        <p:spPr>
          <a:xfrm>
            <a:off x="5884835" y="1191238"/>
            <a:ext cx="4050806" cy="2157326"/>
          </a:xfrm>
          <a:prstGeom prst="rect">
            <a:avLst/>
          </a:prstGeom>
        </p:spPr>
      </p:pic>
      <p:pic>
        <p:nvPicPr>
          <p:cNvPr id="8" name="Picture 7">
            <a:extLst>
              <a:ext uri="{FF2B5EF4-FFF2-40B4-BE49-F238E27FC236}">
                <a16:creationId xmlns:a16="http://schemas.microsoft.com/office/drawing/2014/main" id="{AE5FDFDA-8289-4E03-BCFA-1F4BB7CF56BE}"/>
              </a:ext>
            </a:extLst>
          </p:cNvPr>
          <p:cNvPicPr>
            <a:picLocks noChangeAspect="1"/>
          </p:cNvPicPr>
          <p:nvPr/>
        </p:nvPicPr>
        <p:blipFill>
          <a:blip r:embed="rId4"/>
          <a:stretch>
            <a:fillRect/>
          </a:stretch>
        </p:blipFill>
        <p:spPr>
          <a:xfrm>
            <a:off x="5809333" y="3317814"/>
            <a:ext cx="4034581" cy="2994901"/>
          </a:xfrm>
          <a:prstGeom prst="rect">
            <a:avLst/>
          </a:prstGeom>
        </p:spPr>
      </p:pic>
      <p:sp>
        <p:nvSpPr>
          <p:cNvPr id="9" name="Title 8">
            <a:extLst>
              <a:ext uri="{FF2B5EF4-FFF2-40B4-BE49-F238E27FC236}">
                <a16:creationId xmlns:a16="http://schemas.microsoft.com/office/drawing/2014/main" id="{5AF87B72-01F2-4A72-AE39-FE2653B7B728}"/>
              </a:ext>
            </a:extLst>
          </p:cNvPr>
          <p:cNvSpPr>
            <a:spLocks noGrp="1"/>
          </p:cNvSpPr>
          <p:nvPr>
            <p:ph type="title"/>
          </p:nvPr>
        </p:nvSpPr>
        <p:spPr/>
        <p:txBody>
          <a:bodyPr/>
          <a:lstStyle/>
          <a:p>
            <a:r>
              <a:rPr lang="en-US" dirty="0"/>
              <a:t>5 Strategic Goals</a:t>
            </a:r>
          </a:p>
        </p:txBody>
      </p:sp>
    </p:spTree>
    <p:extLst>
      <p:ext uri="{BB962C8B-B14F-4D97-AF65-F5344CB8AC3E}">
        <p14:creationId xmlns:p14="http://schemas.microsoft.com/office/powerpoint/2010/main" val="391964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F347AD-089B-422E-935E-84E8F964EDE7}"/>
              </a:ext>
            </a:extLst>
          </p:cNvPr>
          <p:cNvSpPr>
            <a:spLocks noGrp="1"/>
          </p:cNvSpPr>
          <p:nvPr>
            <p:ph type="title"/>
          </p:nvPr>
        </p:nvSpPr>
        <p:spPr/>
        <p:txBody>
          <a:bodyPr/>
          <a:lstStyle/>
          <a:p>
            <a:r>
              <a:rPr lang="en-US" dirty="0"/>
              <a:t>5 DES Goals</a:t>
            </a:r>
          </a:p>
        </p:txBody>
      </p:sp>
      <p:pic>
        <p:nvPicPr>
          <p:cNvPr id="6" name="Picture 5">
            <a:extLst>
              <a:ext uri="{FF2B5EF4-FFF2-40B4-BE49-F238E27FC236}">
                <a16:creationId xmlns:a16="http://schemas.microsoft.com/office/drawing/2014/main" id="{0C686500-8CAC-40F1-B358-BD172AB972FD}"/>
              </a:ext>
            </a:extLst>
          </p:cNvPr>
          <p:cNvPicPr>
            <a:picLocks noChangeAspect="1"/>
          </p:cNvPicPr>
          <p:nvPr/>
        </p:nvPicPr>
        <p:blipFill>
          <a:blip r:embed="rId2"/>
          <a:stretch>
            <a:fillRect/>
          </a:stretch>
        </p:blipFill>
        <p:spPr>
          <a:xfrm>
            <a:off x="1283238" y="2171956"/>
            <a:ext cx="10237365" cy="2514088"/>
          </a:xfrm>
          <a:prstGeom prst="rect">
            <a:avLst/>
          </a:prstGeom>
        </p:spPr>
      </p:pic>
    </p:spTree>
    <p:extLst>
      <p:ext uri="{BB962C8B-B14F-4D97-AF65-F5344CB8AC3E}">
        <p14:creationId xmlns:p14="http://schemas.microsoft.com/office/powerpoint/2010/main" val="3873631360"/>
      </p:ext>
    </p:extLst>
  </p:cSld>
  <p:clrMapOvr>
    <a:masterClrMapping/>
  </p:clrMapOvr>
</p:sld>
</file>

<file path=ppt/theme/theme1.xml><?xml version="1.0" encoding="utf-8"?>
<a:theme xmlns:a="http://schemas.openxmlformats.org/drawingml/2006/main" name="3DS_PPTX_Corp Brand_Template_06_2015">
  <a:themeElements>
    <a:clrScheme name="3DS">
      <a:dk1>
        <a:srgbClr val="005386"/>
      </a:dk1>
      <a:lt1>
        <a:srgbClr val="FFFFFF"/>
      </a:lt1>
      <a:dk2>
        <a:srgbClr val="001871"/>
      </a:dk2>
      <a:lt2>
        <a:srgbClr val="DA291C"/>
      </a:lt2>
      <a:accent1>
        <a:srgbClr val="0B3F77"/>
      </a:accent1>
      <a:accent2>
        <a:srgbClr val="00B2A9"/>
      </a:accent2>
      <a:accent3>
        <a:srgbClr val="E1CD00"/>
      </a:accent3>
      <a:accent4>
        <a:srgbClr val="E87722"/>
      </a:accent4>
      <a:accent5>
        <a:srgbClr val="84BD00"/>
      </a:accent5>
      <a:accent6>
        <a:srgbClr val="0077C8"/>
      </a:accent6>
      <a:hlink>
        <a:srgbClr val="0000FF"/>
      </a:hlink>
      <a:folHlink>
        <a:srgbClr val="800080"/>
      </a:folHlink>
    </a:clrScheme>
    <a:fontScheme name="3DS PPT 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DS Template with No Magic Logo" id="{0DC6B516-5A79-4444-ACD1-642A74F328EC}" vid="{562224AA-3542-4C64-A1BC-46C1E818A80A}"/>
    </a:ext>
  </a:extLst>
</a:theme>
</file>

<file path=docProps/app.xml><?xml version="1.0" encoding="utf-8"?>
<Properties xmlns="http://schemas.openxmlformats.org/officeDocument/2006/extended-properties" xmlns:vt="http://schemas.openxmlformats.org/officeDocument/2006/docPropsVTypes">
  <Template>3DS Template with No Magic Logo for Training</Template>
  <TotalTime>78</TotalTime>
  <Words>313</Words>
  <Application>Microsoft Office PowerPoint</Application>
  <PresentationFormat>Widescreen</PresentationFormat>
  <Paragraphs>56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Trebuchet MS</vt:lpstr>
      <vt:lpstr>Wingdings 3</vt:lpstr>
      <vt:lpstr>3DS_PPTX_Corp Brand_Template_06_2015</vt:lpstr>
      <vt:lpstr>Overview of the Office of the Deputy Assistant Secretary of Defense (ODASD)  Digital Engineering Strategy</vt:lpstr>
      <vt:lpstr>What Do We Mean When We Say MBSE?</vt:lpstr>
      <vt:lpstr>Industry Goals for MBSE</vt:lpstr>
      <vt:lpstr>Continuing Industry Challenges</vt:lpstr>
      <vt:lpstr>PowerPoint Presentation</vt:lpstr>
      <vt:lpstr>https://www.acq.osd.mil/se/initiatives/init_de.html</vt:lpstr>
      <vt:lpstr>PowerPoint Presentation</vt:lpstr>
      <vt:lpstr>5 Strategic Goals</vt:lpstr>
      <vt:lpstr>5 DES Goals</vt:lpstr>
      <vt:lpstr>Its bigger than just Systems Engineering!!</vt:lpstr>
      <vt:lpstr>Goal #1 – Formalize the Use of Models</vt:lpstr>
      <vt:lpstr>Goal #2 – Provide an Enduring Authoritative Source of Truth</vt:lpstr>
      <vt:lpstr>Goal # 3 – Incorporate Technological Innovation</vt:lpstr>
      <vt:lpstr>Goal # 4 – Establish a Supporting Infrastructure and Environment</vt:lpstr>
      <vt:lpstr>Goal 5 – Transform the Culture</vt:lpstr>
      <vt:lpstr>How is INCOSE involved</vt:lpstr>
      <vt:lpstr>MBSE WIKI</vt:lpstr>
      <vt:lpstr>DEIXWG Product Teams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Office of the Deputy Assistant Secretary of Defense (ODASD)  Digital Engineering Strategy</dc:title>
  <dc:creator>Barry Papke</dc:creator>
  <cp:lastModifiedBy>Barry Papke</cp:lastModifiedBy>
  <cp:revision>9</cp:revision>
  <dcterms:created xsi:type="dcterms:W3CDTF">2019-02-12T18:16:30Z</dcterms:created>
  <dcterms:modified xsi:type="dcterms:W3CDTF">2019-02-12T19:35:05Z</dcterms:modified>
</cp:coreProperties>
</file>